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3"/>
  </p:notesMasterIdLst>
  <p:handoutMasterIdLst>
    <p:handoutMasterId r:id="rId24"/>
  </p:handoutMasterIdLst>
  <p:sldIdLst>
    <p:sldId id="429" r:id="rId2"/>
    <p:sldId id="470" r:id="rId3"/>
    <p:sldId id="435" r:id="rId4"/>
    <p:sldId id="471" r:id="rId5"/>
    <p:sldId id="472" r:id="rId6"/>
    <p:sldId id="473" r:id="rId7"/>
    <p:sldId id="474" r:id="rId8"/>
    <p:sldId id="475" r:id="rId9"/>
    <p:sldId id="476" r:id="rId10"/>
    <p:sldId id="477" r:id="rId11"/>
    <p:sldId id="478" r:id="rId12"/>
    <p:sldId id="479" r:id="rId13"/>
    <p:sldId id="480" r:id="rId14"/>
    <p:sldId id="481" r:id="rId15"/>
    <p:sldId id="484" r:id="rId16"/>
    <p:sldId id="485" r:id="rId17"/>
    <p:sldId id="487" r:id="rId18"/>
    <p:sldId id="482" r:id="rId19"/>
    <p:sldId id="483" r:id="rId20"/>
    <p:sldId id="488" r:id="rId21"/>
    <p:sldId id="486" r:id="rId2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33CC"/>
    <a:srgbClr val="0E8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7834" autoAdjust="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C2A1B6-4D76-419F-AEA4-12D9A70CDB36}" type="doc">
      <dgm:prSet loTypeId="urn:microsoft.com/office/officeart/2005/8/layout/process5" loCatId="process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4581520-D5A2-4596-B63B-020E7D843CFD}">
      <dgm:prSet phldrT="[Текст]"/>
      <dgm:spPr/>
      <dgm:t>
        <a:bodyPr/>
        <a:lstStyle/>
        <a:p>
          <a:r>
            <a:rPr lang="ru-RU" dirty="0" smtClean="0"/>
            <a:t>Ст. 15 </a:t>
          </a:r>
        </a:p>
        <a:p>
          <a:r>
            <a:rPr lang="ru-RU" dirty="0" smtClean="0"/>
            <a:t>Федерального Закона «Об образовании в Российской Федерации»</a:t>
          </a:r>
          <a:endParaRPr lang="ru-RU" dirty="0"/>
        </a:p>
      </dgm:t>
    </dgm:pt>
    <dgm:pt modelId="{854A41DF-D6A3-4E23-A35B-610EE785B78E}" type="parTrans" cxnId="{4A77E463-FE68-4BCC-AF89-C1CF79AD762B}">
      <dgm:prSet/>
      <dgm:spPr/>
      <dgm:t>
        <a:bodyPr/>
        <a:lstStyle/>
        <a:p>
          <a:endParaRPr lang="ru-RU"/>
        </a:p>
      </dgm:t>
    </dgm:pt>
    <dgm:pt modelId="{5ED9FE19-37E6-4C00-A769-D707F73E71D1}" type="sibTrans" cxnId="{4A77E463-FE68-4BCC-AF89-C1CF79AD762B}">
      <dgm:prSet/>
      <dgm:spPr/>
      <dgm:t>
        <a:bodyPr/>
        <a:lstStyle/>
        <a:p>
          <a:endParaRPr lang="ru-RU"/>
        </a:p>
      </dgm:t>
    </dgm:pt>
    <dgm:pt modelId="{A4F597F5-BD5B-469E-AC3B-60CD6DB61D64}">
      <dgm:prSet phldrT="[Текст]"/>
      <dgm:spPr/>
      <dgm:t>
        <a:bodyPr/>
        <a:lstStyle/>
        <a:p>
          <a:r>
            <a:rPr lang="ru-RU" dirty="0" smtClean="0"/>
            <a:t>Под сетевой формой реализации образовательных программ понимается</a:t>
          </a:r>
          <a:endParaRPr lang="ru-RU" dirty="0"/>
        </a:p>
      </dgm:t>
    </dgm:pt>
    <dgm:pt modelId="{035F3CE2-18B1-4352-B72E-51210B316F2D}" type="parTrans" cxnId="{A203767B-56ED-4DF6-853E-964F3C896955}">
      <dgm:prSet/>
      <dgm:spPr/>
      <dgm:t>
        <a:bodyPr/>
        <a:lstStyle/>
        <a:p>
          <a:endParaRPr lang="ru-RU"/>
        </a:p>
      </dgm:t>
    </dgm:pt>
    <dgm:pt modelId="{315126E5-FA3B-4E77-B919-79E93D3990EC}" type="sibTrans" cxnId="{A203767B-56ED-4DF6-853E-964F3C896955}">
      <dgm:prSet/>
      <dgm:spPr/>
      <dgm:t>
        <a:bodyPr/>
        <a:lstStyle/>
        <a:p>
          <a:endParaRPr lang="ru-RU"/>
        </a:p>
      </dgm:t>
    </dgm:pt>
    <dgm:pt modelId="{8D3C87DA-0632-4973-87BE-7DB16A46ABA2}">
      <dgm:prSet phldrT="[Текст]"/>
      <dgm:spPr/>
      <dgm:t>
        <a:bodyPr/>
        <a:lstStyle/>
        <a:p>
          <a:r>
            <a:rPr lang="ru-RU" dirty="0" smtClean="0"/>
            <a:t>организация обучения с использованием ресурсов нескольких организаций, осуществляющих образовательную деятельность, в том числе иностранных, а также, при необходимости, иных организаций</a:t>
          </a:r>
          <a:endParaRPr lang="ru-RU" dirty="0"/>
        </a:p>
      </dgm:t>
    </dgm:pt>
    <dgm:pt modelId="{A6240EFB-E151-415E-8B4D-D5247F3C97BD}" type="sibTrans" cxnId="{5476A1FA-F635-4249-8E06-6A38527D3C01}">
      <dgm:prSet/>
      <dgm:spPr/>
      <dgm:t>
        <a:bodyPr/>
        <a:lstStyle/>
        <a:p>
          <a:endParaRPr lang="ru-RU"/>
        </a:p>
      </dgm:t>
    </dgm:pt>
    <dgm:pt modelId="{0A2B3C28-2539-4EAC-BB16-1414341DFEFC}" type="parTrans" cxnId="{5476A1FA-F635-4249-8E06-6A38527D3C01}">
      <dgm:prSet/>
      <dgm:spPr/>
      <dgm:t>
        <a:bodyPr/>
        <a:lstStyle/>
        <a:p>
          <a:endParaRPr lang="ru-RU"/>
        </a:p>
      </dgm:t>
    </dgm:pt>
    <dgm:pt modelId="{A3A0B35C-4ECB-46EB-9162-760F056D22A7}" type="pres">
      <dgm:prSet presAssocID="{30C2A1B6-4D76-419F-AEA4-12D9A70CDB3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A29BC7-972E-4B1A-ACE4-AC98F85626D7}" type="pres">
      <dgm:prSet presAssocID="{94581520-D5A2-4596-B63B-020E7D843CFD}" presName="node" presStyleLbl="node1" presStyleIdx="0" presStyleCnt="3" custScaleY="100095" custLinFactNeighborX="3518" custLinFactNeighborY="9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3DC462-1234-42C5-AEAF-55704210C6FF}" type="pres">
      <dgm:prSet presAssocID="{5ED9FE19-37E6-4C00-A769-D707F73E71D1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F44E444-2B47-47F0-879A-EC4F48A152C6}" type="pres">
      <dgm:prSet presAssocID="{5ED9FE19-37E6-4C00-A769-D707F73E71D1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F4D18F91-93B6-41F5-9278-9F95E567CA01}" type="pres">
      <dgm:prSet presAssocID="{A4F597F5-BD5B-469E-AC3B-60CD6DB61D64}" presName="node" presStyleLbl="node1" presStyleIdx="1" presStyleCnt="3" custLinFactNeighborX="-238" custLinFactNeighborY="14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D318B-C007-4BF7-83E0-DC18D17CFB99}" type="pres">
      <dgm:prSet presAssocID="{315126E5-FA3B-4E77-B919-79E93D3990EC}" presName="sibTrans" presStyleLbl="sibTrans2D1" presStyleIdx="1" presStyleCnt="2" custScaleX="768755" custLinFactX="734123" custLinFactNeighborX="800000" custLinFactNeighborY="82172"/>
      <dgm:spPr/>
      <dgm:t>
        <a:bodyPr/>
        <a:lstStyle/>
        <a:p>
          <a:endParaRPr lang="ru-RU"/>
        </a:p>
      </dgm:t>
    </dgm:pt>
    <dgm:pt modelId="{6E66243C-65C3-4E80-BC53-65CDC101A6F9}" type="pres">
      <dgm:prSet presAssocID="{315126E5-FA3B-4E77-B919-79E93D3990EC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D81A8C5-2BA8-433F-84A5-013F231B50AF}" type="pres">
      <dgm:prSet presAssocID="{8D3C87DA-0632-4973-87BE-7DB16A46ABA2}" presName="node" presStyleLbl="node1" presStyleIdx="2" presStyleCnt="3" custScaleX="181166" custLinFactNeighborX="-42332" custLinFactNeighborY="-43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A9D788-4A68-4D00-9DF2-B6CC672BB01C}" type="presOf" srcId="{5ED9FE19-37E6-4C00-A769-D707F73E71D1}" destId="{F03DC462-1234-42C5-AEAF-55704210C6FF}" srcOrd="0" destOrd="0" presId="urn:microsoft.com/office/officeart/2005/8/layout/process5"/>
    <dgm:cxn modelId="{E0464B08-B214-4861-83B4-92711D3C69F4}" type="presOf" srcId="{315126E5-FA3B-4E77-B919-79E93D3990EC}" destId="{AA7D318B-C007-4BF7-83E0-DC18D17CFB99}" srcOrd="0" destOrd="0" presId="urn:microsoft.com/office/officeart/2005/8/layout/process5"/>
    <dgm:cxn modelId="{A203767B-56ED-4DF6-853E-964F3C896955}" srcId="{30C2A1B6-4D76-419F-AEA4-12D9A70CDB36}" destId="{A4F597F5-BD5B-469E-AC3B-60CD6DB61D64}" srcOrd="1" destOrd="0" parTransId="{035F3CE2-18B1-4352-B72E-51210B316F2D}" sibTransId="{315126E5-FA3B-4E77-B919-79E93D3990EC}"/>
    <dgm:cxn modelId="{AC369DD5-1B3D-49EB-B1A7-EFEEDA910C66}" type="presOf" srcId="{5ED9FE19-37E6-4C00-A769-D707F73E71D1}" destId="{CF44E444-2B47-47F0-879A-EC4F48A152C6}" srcOrd="1" destOrd="0" presId="urn:microsoft.com/office/officeart/2005/8/layout/process5"/>
    <dgm:cxn modelId="{5476A1FA-F635-4249-8E06-6A38527D3C01}" srcId="{30C2A1B6-4D76-419F-AEA4-12D9A70CDB36}" destId="{8D3C87DA-0632-4973-87BE-7DB16A46ABA2}" srcOrd="2" destOrd="0" parTransId="{0A2B3C28-2539-4EAC-BB16-1414341DFEFC}" sibTransId="{A6240EFB-E151-415E-8B4D-D5247F3C97BD}"/>
    <dgm:cxn modelId="{6888AA37-A331-488A-8E20-4DA35F512E78}" type="presOf" srcId="{30C2A1B6-4D76-419F-AEA4-12D9A70CDB36}" destId="{A3A0B35C-4ECB-46EB-9162-760F056D22A7}" srcOrd="0" destOrd="0" presId="urn:microsoft.com/office/officeart/2005/8/layout/process5"/>
    <dgm:cxn modelId="{B5D3EE37-4E29-4DCF-BBB6-67EEDC7B6635}" type="presOf" srcId="{315126E5-FA3B-4E77-B919-79E93D3990EC}" destId="{6E66243C-65C3-4E80-BC53-65CDC101A6F9}" srcOrd="1" destOrd="0" presId="urn:microsoft.com/office/officeart/2005/8/layout/process5"/>
    <dgm:cxn modelId="{4C12926F-42A7-4200-B5B4-31D83EAB92D7}" type="presOf" srcId="{A4F597F5-BD5B-469E-AC3B-60CD6DB61D64}" destId="{F4D18F91-93B6-41F5-9278-9F95E567CA01}" srcOrd="0" destOrd="0" presId="urn:microsoft.com/office/officeart/2005/8/layout/process5"/>
    <dgm:cxn modelId="{4A77E463-FE68-4BCC-AF89-C1CF79AD762B}" srcId="{30C2A1B6-4D76-419F-AEA4-12D9A70CDB36}" destId="{94581520-D5A2-4596-B63B-020E7D843CFD}" srcOrd="0" destOrd="0" parTransId="{854A41DF-D6A3-4E23-A35B-610EE785B78E}" sibTransId="{5ED9FE19-37E6-4C00-A769-D707F73E71D1}"/>
    <dgm:cxn modelId="{40537FE7-6347-40AD-9791-BBB3474F86B4}" type="presOf" srcId="{94581520-D5A2-4596-B63B-020E7D843CFD}" destId="{4FA29BC7-972E-4B1A-ACE4-AC98F85626D7}" srcOrd="0" destOrd="0" presId="urn:microsoft.com/office/officeart/2005/8/layout/process5"/>
    <dgm:cxn modelId="{A55C9A25-F3CD-4C5B-953F-B3204D2EE047}" type="presOf" srcId="{8D3C87DA-0632-4973-87BE-7DB16A46ABA2}" destId="{3D81A8C5-2BA8-433F-84A5-013F231B50AF}" srcOrd="0" destOrd="0" presId="urn:microsoft.com/office/officeart/2005/8/layout/process5"/>
    <dgm:cxn modelId="{36F100BE-3CAE-4AF6-81D1-99E3822EFCC9}" type="presParOf" srcId="{A3A0B35C-4ECB-46EB-9162-760F056D22A7}" destId="{4FA29BC7-972E-4B1A-ACE4-AC98F85626D7}" srcOrd="0" destOrd="0" presId="urn:microsoft.com/office/officeart/2005/8/layout/process5"/>
    <dgm:cxn modelId="{01942BE8-B412-42B5-B6C1-7BC1338758D3}" type="presParOf" srcId="{A3A0B35C-4ECB-46EB-9162-760F056D22A7}" destId="{F03DC462-1234-42C5-AEAF-55704210C6FF}" srcOrd="1" destOrd="0" presId="urn:microsoft.com/office/officeart/2005/8/layout/process5"/>
    <dgm:cxn modelId="{FE4717E9-39A0-4B46-894B-FEA8A3036768}" type="presParOf" srcId="{F03DC462-1234-42C5-AEAF-55704210C6FF}" destId="{CF44E444-2B47-47F0-879A-EC4F48A152C6}" srcOrd="0" destOrd="0" presId="urn:microsoft.com/office/officeart/2005/8/layout/process5"/>
    <dgm:cxn modelId="{1ACCD243-F760-4CDB-BE1F-93D03E559F23}" type="presParOf" srcId="{A3A0B35C-4ECB-46EB-9162-760F056D22A7}" destId="{F4D18F91-93B6-41F5-9278-9F95E567CA01}" srcOrd="2" destOrd="0" presId="urn:microsoft.com/office/officeart/2005/8/layout/process5"/>
    <dgm:cxn modelId="{E3D6BEC1-73DA-4601-A269-AED37A441A62}" type="presParOf" srcId="{A3A0B35C-4ECB-46EB-9162-760F056D22A7}" destId="{AA7D318B-C007-4BF7-83E0-DC18D17CFB99}" srcOrd="3" destOrd="0" presId="urn:microsoft.com/office/officeart/2005/8/layout/process5"/>
    <dgm:cxn modelId="{135151D0-A3A3-4D8F-BE6D-2811B8BED55F}" type="presParOf" srcId="{AA7D318B-C007-4BF7-83E0-DC18D17CFB99}" destId="{6E66243C-65C3-4E80-BC53-65CDC101A6F9}" srcOrd="0" destOrd="0" presId="urn:microsoft.com/office/officeart/2005/8/layout/process5"/>
    <dgm:cxn modelId="{417C16CD-51D7-4BC7-B455-BF45A98FE399}" type="presParOf" srcId="{A3A0B35C-4ECB-46EB-9162-760F056D22A7}" destId="{3D81A8C5-2BA8-433F-84A5-013F231B50AF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8B43392-592F-4EB9-8176-65BCBD112F17}" type="doc">
      <dgm:prSet loTypeId="urn:microsoft.com/office/officeart/2005/8/layout/hList1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A6E269E-7058-421F-8101-DA9C1F4EB21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4E59DD-730A-4495-A440-68BD5704FCC9}" type="parTrans" cxnId="{3E53050F-4F62-4559-9264-63EFCA012678}">
      <dgm:prSet/>
      <dgm:spPr/>
      <dgm:t>
        <a:bodyPr/>
        <a:lstStyle/>
        <a:p>
          <a:endParaRPr lang="ru-RU"/>
        </a:p>
      </dgm:t>
    </dgm:pt>
    <dgm:pt modelId="{A1B69CD7-0AA6-4951-A18A-9FDD90EA8F60}" type="sibTrans" cxnId="{3E53050F-4F62-4559-9264-63EFCA012678}">
      <dgm:prSet/>
      <dgm:spPr/>
      <dgm:t>
        <a:bodyPr/>
        <a:lstStyle/>
        <a:p>
          <a:endParaRPr lang="ru-RU"/>
        </a:p>
      </dgm:t>
    </dgm:pt>
    <dgm:pt modelId="{8C6D1753-391F-4D9D-81BA-ACFBBF5D98AE}">
      <dgm:prSet phldrT="[Текст]"/>
      <dgm:spPr/>
      <dgm:t>
        <a:bodyPr/>
        <a:lstStyle/>
        <a:p>
          <a:r>
            <a:rPr lang="ru-RU" dirty="0" smtClean="0"/>
            <a:t>к образовательному процессу с учетом особенностей конкретной образовательной программы</a:t>
          </a:r>
          <a:endParaRPr lang="ru-RU" dirty="0"/>
        </a:p>
      </dgm:t>
    </dgm:pt>
    <dgm:pt modelId="{B5819BF2-7EF3-406C-9297-647E00B0F666}" type="parTrans" cxnId="{EC11CCDA-346E-4132-A75D-A54F72AD9E8A}">
      <dgm:prSet/>
      <dgm:spPr/>
      <dgm:t>
        <a:bodyPr/>
        <a:lstStyle/>
        <a:p>
          <a:endParaRPr lang="ru-RU"/>
        </a:p>
      </dgm:t>
    </dgm:pt>
    <dgm:pt modelId="{11136C20-A50F-4444-A6B2-F14B632CA71B}" type="sibTrans" cxnId="{EC11CCDA-346E-4132-A75D-A54F72AD9E8A}">
      <dgm:prSet/>
      <dgm:spPr/>
      <dgm:t>
        <a:bodyPr/>
        <a:lstStyle/>
        <a:p>
          <a:endParaRPr lang="ru-RU"/>
        </a:p>
      </dgm:t>
    </dgm:pt>
    <dgm:pt modelId="{4E24C4B3-C2AA-4AFF-89FF-E1E3EB6DE891}">
      <dgm:prSet phldrT="[Текст]"/>
      <dgm:spPr/>
      <dgm:t>
        <a:bodyPr/>
        <a:lstStyle/>
        <a:p>
          <a:r>
            <a:rPr lang="ru-RU" dirty="0" smtClean="0"/>
            <a:t>к материально-техническому обеспечению, условиям его  использования</a:t>
          </a:r>
          <a:endParaRPr lang="ru-RU" dirty="0"/>
        </a:p>
      </dgm:t>
    </dgm:pt>
    <dgm:pt modelId="{F4EC69B8-894F-4F31-82F3-3CDF10E567F3}" type="parTrans" cxnId="{44A55B50-26A2-42B5-A242-1426AE459D11}">
      <dgm:prSet/>
      <dgm:spPr/>
      <dgm:t>
        <a:bodyPr/>
        <a:lstStyle/>
        <a:p>
          <a:endParaRPr lang="ru-RU"/>
        </a:p>
      </dgm:t>
    </dgm:pt>
    <dgm:pt modelId="{D3B2EE37-B646-4070-B648-FD85EB144BC9}" type="sibTrans" cxnId="{44A55B50-26A2-42B5-A242-1426AE459D11}">
      <dgm:prSet/>
      <dgm:spPr/>
      <dgm:t>
        <a:bodyPr/>
        <a:lstStyle/>
        <a:p>
          <a:endParaRPr lang="ru-RU"/>
        </a:p>
      </dgm:t>
    </dgm:pt>
    <dgm:pt modelId="{FD3987F2-D789-4C93-B6D5-3995EC427FE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F463B6-EF0F-4B3D-8528-238B42B88D44}" type="parTrans" cxnId="{A9274E36-DA1C-40B0-AF43-EFAB0F85D696}">
      <dgm:prSet/>
      <dgm:spPr/>
      <dgm:t>
        <a:bodyPr/>
        <a:lstStyle/>
        <a:p>
          <a:endParaRPr lang="ru-RU"/>
        </a:p>
      </dgm:t>
    </dgm:pt>
    <dgm:pt modelId="{30F0E543-733F-4728-9433-65D0AF3289A5}" type="sibTrans" cxnId="{A9274E36-DA1C-40B0-AF43-EFAB0F85D696}">
      <dgm:prSet/>
      <dgm:spPr/>
      <dgm:t>
        <a:bodyPr/>
        <a:lstStyle/>
        <a:p>
          <a:endParaRPr lang="ru-RU"/>
        </a:p>
      </dgm:t>
    </dgm:pt>
    <dgm:pt modelId="{3F5B5451-B0B1-41E3-A696-67C52637E75F}">
      <dgm:prSet phldrT="[Текст]"/>
      <dgm:spPr/>
      <dgm:t>
        <a:bodyPr/>
        <a:lstStyle/>
        <a:p>
          <a:r>
            <a:rPr lang="ru-RU" dirty="0" smtClean="0"/>
            <a:t>к способу реализации сетевого взаимодействия</a:t>
          </a:r>
          <a:endParaRPr lang="ru-RU" dirty="0"/>
        </a:p>
      </dgm:t>
    </dgm:pt>
    <dgm:pt modelId="{CCD87E99-2844-4F6F-9AD6-C2382E7D0F30}" type="parTrans" cxnId="{279EE359-FD53-4310-8F5C-2632290B041A}">
      <dgm:prSet/>
      <dgm:spPr/>
      <dgm:t>
        <a:bodyPr/>
        <a:lstStyle/>
        <a:p>
          <a:endParaRPr lang="ru-RU"/>
        </a:p>
      </dgm:t>
    </dgm:pt>
    <dgm:pt modelId="{466FCB26-51CB-47D1-A048-E09A30D0504B}" type="sibTrans" cxnId="{279EE359-FD53-4310-8F5C-2632290B041A}">
      <dgm:prSet/>
      <dgm:spPr/>
      <dgm:t>
        <a:bodyPr/>
        <a:lstStyle/>
        <a:p>
          <a:endParaRPr lang="ru-RU"/>
        </a:p>
      </dgm:t>
    </dgm:pt>
    <dgm:pt modelId="{0642AB72-CB5A-4373-87FF-9B9666165052}">
      <dgm:prSet phldrT="[Текст]"/>
      <dgm:spPr/>
      <dgm:t>
        <a:bodyPr/>
        <a:lstStyle/>
        <a:p>
          <a:r>
            <a:rPr lang="ru-RU" dirty="0" smtClean="0"/>
            <a:t>к безопасности обучающихся</a:t>
          </a:r>
          <a:endParaRPr lang="ru-RU" dirty="0"/>
        </a:p>
      </dgm:t>
    </dgm:pt>
    <dgm:pt modelId="{35C790EA-B49F-496A-8BBF-2161BDE14B7C}" type="parTrans" cxnId="{C1418F6D-22AA-4782-9472-333729C6CA7E}">
      <dgm:prSet/>
      <dgm:spPr/>
      <dgm:t>
        <a:bodyPr/>
        <a:lstStyle/>
        <a:p>
          <a:endParaRPr lang="ru-RU"/>
        </a:p>
      </dgm:t>
    </dgm:pt>
    <dgm:pt modelId="{6A12AC61-B502-48FA-88B5-AA2D8FBF5C7A}" type="sibTrans" cxnId="{C1418F6D-22AA-4782-9472-333729C6CA7E}">
      <dgm:prSet/>
      <dgm:spPr/>
      <dgm:t>
        <a:bodyPr/>
        <a:lstStyle/>
        <a:p>
          <a:endParaRPr lang="ru-RU"/>
        </a:p>
      </dgm:t>
    </dgm:pt>
    <dgm:pt modelId="{63ADB299-D817-41A1-B06E-15089C1DFB9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Условия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73451E-DD47-4A38-890F-F28F43CB5FD6}" type="parTrans" cxnId="{14F0F015-0C9C-4DCA-A449-1098228505DA}">
      <dgm:prSet/>
      <dgm:spPr/>
      <dgm:t>
        <a:bodyPr/>
        <a:lstStyle/>
        <a:p>
          <a:endParaRPr lang="ru-RU"/>
        </a:p>
      </dgm:t>
    </dgm:pt>
    <dgm:pt modelId="{52E35A9D-A5BC-4E3A-B0BD-7E6144A2BA14}" type="sibTrans" cxnId="{14F0F015-0C9C-4DCA-A449-1098228505DA}">
      <dgm:prSet/>
      <dgm:spPr/>
      <dgm:t>
        <a:bodyPr/>
        <a:lstStyle/>
        <a:p>
          <a:endParaRPr lang="ru-RU"/>
        </a:p>
      </dgm:t>
    </dgm:pt>
    <dgm:pt modelId="{1BD13C99-C3CA-4FF3-AAEC-F838BD95E445}">
      <dgm:prSet phldrT="[Текст]"/>
      <dgm:spPr/>
      <dgm:t>
        <a:bodyPr/>
        <a:lstStyle/>
        <a:p>
          <a:r>
            <a:rPr lang="ru-RU" dirty="0" smtClean="0"/>
            <a:t>территориальные условия, логистика,  расположения организаций, участвующих в сетевой форме</a:t>
          </a:r>
          <a:endParaRPr lang="ru-RU" dirty="0"/>
        </a:p>
      </dgm:t>
    </dgm:pt>
    <dgm:pt modelId="{7D400C64-A9B4-45A0-B965-ACDFCC1FE91A}" type="parTrans" cxnId="{C92844BB-6D66-433C-8673-33102196ECB1}">
      <dgm:prSet/>
      <dgm:spPr/>
      <dgm:t>
        <a:bodyPr/>
        <a:lstStyle/>
        <a:p>
          <a:endParaRPr lang="ru-RU"/>
        </a:p>
      </dgm:t>
    </dgm:pt>
    <dgm:pt modelId="{162B75DE-85EE-4DFD-986F-915F9D02ECD5}" type="sibTrans" cxnId="{C92844BB-6D66-433C-8673-33102196ECB1}">
      <dgm:prSet/>
      <dgm:spPr/>
      <dgm:t>
        <a:bodyPr/>
        <a:lstStyle/>
        <a:p>
          <a:endParaRPr lang="ru-RU"/>
        </a:p>
      </dgm:t>
    </dgm:pt>
    <dgm:pt modelId="{9CAE202C-B736-4AF2-B972-641899171BB5}">
      <dgm:prSet phldrT="[Текст]"/>
      <dgm:spPr/>
      <dgm:t>
        <a:bodyPr/>
        <a:lstStyle/>
        <a:p>
          <a:r>
            <a:rPr lang="ru-RU" dirty="0" smtClean="0"/>
            <a:t>к срокам реализации (зачастую несовпадающие с финансовым годом)</a:t>
          </a:r>
          <a:endParaRPr lang="ru-RU" dirty="0"/>
        </a:p>
      </dgm:t>
    </dgm:pt>
    <dgm:pt modelId="{372B5E48-0718-4EDF-B7B5-6E5B41FD3702}" type="parTrans" cxnId="{34E7EBA7-3704-46F5-A92E-3DA1904E0444}">
      <dgm:prSet/>
      <dgm:spPr/>
      <dgm:t>
        <a:bodyPr/>
        <a:lstStyle/>
        <a:p>
          <a:endParaRPr lang="ru-RU"/>
        </a:p>
      </dgm:t>
    </dgm:pt>
    <dgm:pt modelId="{3CAC3F8D-F311-4C91-A182-4E6A0E4B59A7}" type="sibTrans" cxnId="{34E7EBA7-3704-46F5-A92E-3DA1904E0444}">
      <dgm:prSet/>
      <dgm:spPr/>
      <dgm:t>
        <a:bodyPr/>
        <a:lstStyle/>
        <a:p>
          <a:endParaRPr lang="ru-RU"/>
        </a:p>
      </dgm:t>
    </dgm:pt>
    <dgm:pt modelId="{B6C1BA8E-3628-4841-AA4B-7218DD6CA077}">
      <dgm:prSet phldrT="[Текст]"/>
      <dgm:spPr/>
      <dgm:t>
        <a:bodyPr/>
        <a:lstStyle/>
        <a:p>
          <a:r>
            <a:rPr lang="ru-RU" dirty="0" smtClean="0"/>
            <a:t>условия реализации образовательной программы, график и порядок проведения занятий, аттестации обучающихся</a:t>
          </a:r>
          <a:endParaRPr lang="ru-RU" dirty="0"/>
        </a:p>
      </dgm:t>
    </dgm:pt>
    <dgm:pt modelId="{6FF95246-C9BE-42A7-94E0-2703225D206D}" type="parTrans" cxnId="{B0E6BC57-9FDC-48CB-AC9D-244BF2181E6F}">
      <dgm:prSet/>
      <dgm:spPr/>
      <dgm:t>
        <a:bodyPr/>
        <a:lstStyle/>
        <a:p>
          <a:endParaRPr lang="ru-RU"/>
        </a:p>
      </dgm:t>
    </dgm:pt>
    <dgm:pt modelId="{333F25C9-3A0A-4D21-BDFB-454586FF0CA1}" type="sibTrans" cxnId="{B0E6BC57-9FDC-48CB-AC9D-244BF2181E6F}">
      <dgm:prSet/>
      <dgm:spPr/>
      <dgm:t>
        <a:bodyPr/>
        <a:lstStyle/>
        <a:p>
          <a:endParaRPr lang="ru-RU"/>
        </a:p>
      </dgm:t>
    </dgm:pt>
    <dgm:pt modelId="{BAF4C5C4-D58D-46E7-8603-6514340E47FD}" type="pres">
      <dgm:prSet presAssocID="{C8B43392-592F-4EB9-8176-65BCBD112F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0F1C70-70F6-44A7-BBDF-B06A2B800E32}" type="pres">
      <dgm:prSet presAssocID="{8A6E269E-7058-421F-8101-DA9C1F4EB21A}" presName="composite" presStyleCnt="0"/>
      <dgm:spPr/>
    </dgm:pt>
    <dgm:pt modelId="{5C4A4DC1-9A8B-45D6-A7F9-855CE6E24DDF}" type="pres">
      <dgm:prSet presAssocID="{8A6E269E-7058-421F-8101-DA9C1F4EB21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C18180-D7E0-49FC-94B5-AF46DEB21A84}" type="pres">
      <dgm:prSet presAssocID="{8A6E269E-7058-421F-8101-DA9C1F4EB21A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265C7-0441-44D1-BBAA-2C5942A4679A}" type="pres">
      <dgm:prSet presAssocID="{A1B69CD7-0AA6-4951-A18A-9FDD90EA8F60}" presName="space" presStyleCnt="0"/>
      <dgm:spPr/>
    </dgm:pt>
    <dgm:pt modelId="{5CB0223E-779C-499F-8368-C78BEA14BE24}" type="pres">
      <dgm:prSet presAssocID="{FD3987F2-D789-4C93-B6D5-3995EC427FEE}" presName="composite" presStyleCnt="0"/>
      <dgm:spPr/>
    </dgm:pt>
    <dgm:pt modelId="{4455DC37-257C-46E4-9FE3-E354C4117042}" type="pres">
      <dgm:prSet presAssocID="{FD3987F2-D789-4C93-B6D5-3995EC427FE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4E7F09-B17E-4F9F-BAC8-F851E4D90418}" type="pres">
      <dgm:prSet presAssocID="{FD3987F2-D789-4C93-B6D5-3995EC427FE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6BC8E6-D7D4-494F-83F7-DC5B842B337A}" type="pres">
      <dgm:prSet presAssocID="{30F0E543-733F-4728-9433-65D0AF3289A5}" presName="space" presStyleCnt="0"/>
      <dgm:spPr/>
    </dgm:pt>
    <dgm:pt modelId="{5FCCF1E0-59DC-483C-84D8-4EA8F7418AFD}" type="pres">
      <dgm:prSet presAssocID="{63ADB299-D817-41A1-B06E-15089C1DFB96}" presName="composite" presStyleCnt="0"/>
      <dgm:spPr/>
    </dgm:pt>
    <dgm:pt modelId="{7AEE7A80-9510-476F-88B3-42D415553054}" type="pres">
      <dgm:prSet presAssocID="{63ADB299-D817-41A1-B06E-15089C1DFB9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FCE21-3D6E-4307-A58E-A8C54052C77E}" type="pres">
      <dgm:prSet presAssocID="{63ADB299-D817-41A1-B06E-15089C1DFB96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418F6D-22AA-4782-9472-333729C6CA7E}" srcId="{FD3987F2-D789-4C93-B6D5-3995EC427FEE}" destId="{0642AB72-CB5A-4373-87FF-9B9666165052}" srcOrd="1" destOrd="0" parTransId="{35C790EA-B49F-496A-8BBF-2161BDE14B7C}" sibTransId="{6A12AC61-B502-48FA-88B5-AA2D8FBF5C7A}"/>
    <dgm:cxn modelId="{233EE469-3C05-4857-AB72-614C636B1FAE}" type="presOf" srcId="{C8B43392-592F-4EB9-8176-65BCBD112F17}" destId="{BAF4C5C4-D58D-46E7-8603-6514340E47FD}" srcOrd="0" destOrd="0" presId="urn:microsoft.com/office/officeart/2005/8/layout/hList1"/>
    <dgm:cxn modelId="{696CB480-766E-4BC3-82EE-9CEF3591C5F0}" type="presOf" srcId="{1BD13C99-C3CA-4FF3-AAEC-F838BD95E445}" destId="{D43FCE21-3D6E-4307-A58E-A8C54052C77E}" srcOrd="0" destOrd="0" presId="urn:microsoft.com/office/officeart/2005/8/layout/hList1"/>
    <dgm:cxn modelId="{EC11CCDA-346E-4132-A75D-A54F72AD9E8A}" srcId="{8A6E269E-7058-421F-8101-DA9C1F4EB21A}" destId="{8C6D1753-391F-4D9D-81BA-ACFBBF5D98AE}" srcOrd="0" destOrd="0" parTransId="{B5819BF2-7EF3-406C-9297-647E00B0F666}" sibTransId="{11136C20-A50F-4444-A6B2-F14B632CA71B}"/>
    <dgm:cxn modelId="{DE6FC007-AF01-432E-9945-19E87B9A46CB}" type="presOf" srcId="{8C6D1753-391F-4D9D-81BA-ACFBBF5D98AE}" destId="{01C18180-D7E0-49FC-94B5-AF46DEB21A84}" srcOrd="0" destOrd="0" presId="urn:microsoft.com/office/officeart/2005/8/layout/hList1"/>
    <dgm:cxn modelId="{B76AD3B8-97A3-4414-AC87-4789480224B4}" type="presOf" srcId="{63ADB299-D817-41A1-B06E-15089C1DFB96}" destId="{7AEE7A80-9510-476F-88B3-42D415553054}" srcOrd="0" destOrd="0" presId="urn:microsoft.com/office/officeart/2005/8/layout/hList1"/>
    <dgm:cxn modelId="{3E53050F-4F62-4559-9264-63EFCA012678}" srcId="{C8B43392-592F-4EB9-8176-65BCBD112F17}" destId="{8A6E269E-7058-421F-8101-DA9C1F4EB21A}" srcOrd="0" destOrd="0" parTransId="{594E59DD-730A-4495-A440-68BD5704FCC9}" sibTransId="{A1B69CD7-0AA6-4951-A18A-9FDD90EA8F60}"/>
    <dgm:cxn modelId="{44A55B50-26A2-42B5-A242-1426AE459D11}" srcId="{8A6E269E-7058-421F-8101-DA9C1F4EB21A}" destId="{4E24C4B3-C2AA-4AFF-89FF-E1E3EB6DE891}" srcOrd="1" destOrd="0" parTransId="{F4EC69B8-894F-4F31-82F3-3CDF10E567F3}" sibTransId="{D3B2EE37-B646-4070-B648-FD85EB144BC9}"/>
    <dgm:cxn modelId="{1E641317-87AA-4C79-BB7B-69A2EF5E4243}" type="presOf" srcId="{8A6E269E-7058-421F-8101-DA9C1F4EB21A}" destId="{5C4A4DC1-9A8B-45D6-A7F9-855CE6E24DDF}" srcOrd="0" destOrd="0" presId="urn:microsoft.com/office/officeart/2005/8/layout/hList1"/>
    <dgm:cxn modelId="{A4FB11EB-A287-4669-B1F5-3C0E86DED052}" type="presOf" srcId="{FD3987F2-D789-4C93-B6D5-3995EC427FEE}" destId="{4455DC37-257C-46E4-9FE3-E354C4117042}" srcOrd="0" destOrd="0" presId="urn:microsoft.com/office/officeart/2005/8/layout/hList1"/>
    <dgm:cxn modelId="{C92844BB-6D66-433C-8673-33102196ECB1}" srcId="{63ADB299-D817-41A1-B06E-15089C1DFB96}" destId="{1BD13C99-C3CA-4FF3-AAEC-F838BD95E445}" srcOrd="0" destOrd="0" parTransId="{7D400C64-A9B4-45A0-B965-ACDFCC1FE91A}" sibTransId="{162B75DE-85EE-4DFD-986F-915F9D02ECD5}"/>
    <dgm:cxn modelId="{3C4D1C4F-2779-4033-9ABC-6199693E7EF8}" type="presOf" srcId="{9CAE202C-B736-4AF2-B972-641899171BB5}" destId="{E74E7F09-B17E-4F9F-BAC8-F851E4D90418}" srcOrd="0" destOrd="2" presId="urn:microsoft.com/office/officeart/2005/8/layout/hList1"/>
    <dgm:cxn modelId="{9A1F80BB-A7F3-498A-9DF4-59EA0633A5DA}" type="presOf" srcId="{3F5B5451-B0B1-41E3-A696-67C52637E75F}" destId="{E74E7F09-B17E-4F9F-BAC8-F851E4D90418}" srcOrd="0" destOrd="0" presId="urn:microsoft.com/office/officeart/2005/8/layout/hList1"/>
    <dgm:cxn modelId="{C12FED8B-4663-47E7-9E8E-85A1C767AECE}" type="presOf" srcId="{4E24C4B3-C2AA-4AFF-89FF-E1E3EB6DE891}" destId="{01C18180-D7E0-49FC-94B5-AF46DEB21A84}" srcOrd="0" destOrd="1" presId="urn:microsoft.com/office/officeart/2005/8/layout/hList1"/>
    <dgm:cxn modelId="{34E7EBA7-3704-46F5-A92E-3DA1904E0444}" srcId="{FD3987F2-D789-4C93-B6D5-3995EC427FEE}" destId="{9CAE202C-B736-4AF2-B972-641899171BB5}" srcOrd="2" destOrd="0" parTransId="{372B5E48-0718-4EDF-B7B5-6E5B41FD3702}" sibTransId="{3CAC3F8D-F311-4C91-A182-4E6A0E4B59A7}"/>
    <dgm:cxn modelId="{A9274E36-DA1C-40B0-AF43-EFAB0F85D696}" srcId="{C8B43392-592F-4EB9-8176-65BCBD112F17}" destId="{FD3987F2-D789-4C93-B6D5-3995EC427FEE}" srcOrd="1" destOrd="0" parTransId="{25F463B6-EF0F-4B3D-8528-238B42B88D44}" sibTransId="{30F0E543-733F-4728-9433-65D0AF3289A5}"/>
    <dgm:cxn modelId="{DD2082D7-7405-47D2-8E0D-27CF9330BD6F}" type="presOf" srcId="{0642AB72-CB5A-4373-87FF-9B9666165052}" destId="{E74E7F09-B17E-4F9F-BAC8-F851E4D90418}" srcOrd="0" destOrd="1" presId="urn:microsoft.com/office/officeart/2005/8/layout/hList1"/>
    <dgm:cxn modelId="{14F0F015-0C9C-4DCA-A449-1098228505DA}" srcId="{C8B43392-592F-4EB9-8176-65BCBD112F17}" destId="{63ADB299-D817-41A1-B06E-15089C1DFB96}" srcOrd="2" destOrd="0" parTransId="{4073451E-DD47-4A38-890F-F28F43CB5FD6}" sibTransId="{52E35A9D-A5BC-4E3A-B0BD-7E6144A2BA14}"/>
    <dgm:cxn modelId="{B0E6BC57-9FDC-48CB-AC9D-244BF2181E6F}" srcId="{63ADB299-D817-41A1-B06E-15089C1DFB96}" destId="{B6C1BA8E-3628-4841-AA4B-7218DD6CA077}" srcOrd="1" destOrd="0" parTransId="{6FF95246-C9BE-42A7-94E0-2703225D206D}" sibTransId="{333F25C9-3A0A-4D21-BDFB-454586FF0CA1}"/>
    <dgm:cxn modelId="{279EE359-FD53-4310-8F5C-2632290B041A}" srcId="{FD3987F2-D789-4C93-B6D5-3995EC427FEE}" destId="{3F5B5451-B0B1-41E3-A696-67C52637E75F}" srcOrd="0" destOrd="0" parTransId="{CCD87E99-2844-4F6F-9AD6-C2382E7D0F30}" sibTransId="{466FCB26-51CB-47D1-A048-E09A30D0504B}"/>
    <dgm:cxn modelId="{44F66B75-C180-4A7B-AE18-FA1CE28AC6C3}" type="presOf" srcId="{B6C1BA8E-3628-4841-AA4B-7218DD6CA077}" destId="{D43FCE21-3D6E-4307-A58E-A8C54052C77E}" srcOrd="0" destOrd="1" presId="urn:microsoft.com/office/officeart/2005/8/layout/hList1"/>
    <dgm:cxn modelId="{F9AC4B24-7AF2-49EF-A4D0-88F92D820CA4}" type="presParOf" srcId="{BAF4C5C4-D58D-46E7-8603-6514340E47FD}" destId="{760F1C70-70F6-44A7-BBDF-B06A2B800E32}" srcOrd="0" destOrd="0" presId="urn:microsoft.com/office/officeart/2005/8/layout/hList1"/>
    <dgm:cxn modelId="{18244D62-80CA-417C-A1D7-1D36D4F02301}" type="presParOf" srcId="{760F1C70-70F6-44A7-BBDF-B06A2B800E32}" destId="{5C4A4DC1-9A8B-45D6-A7F9-855CE6E24DDF}" srcOrd="0" destOrd="0" presId="urn:microsoft.com/office/officeart/2005/8/layout/hList1"/>
    <dgm:cxn modelId="{CF866C73-099A-4402-BFCC-A07B19EF60AB}" type="presParOf" srcId="{760F1C70-70F6-44A7-BBDF-B06A2B800E32}" destId="{01C18180-D7E0-49FC-94B5-AF46DEB21A84}" srcOrd="1" destOrd="0" presId="urn:microsoft.com/office/officeart/2005/8/layout/hList1"/>
    <dgm:cxn modelId="{161782B9-CF71-4636-A36D-E9C18AB1E4F1}" type="presParOf" srcId="{BAF4C5C4-D58D-46E7-8603-6514340E47FD}" destId="{F16265C7-0441-44D1-BBAA-2C5942A4679A}" srcOrd="1" destOrd="0" presId="urn:microsoft.com/office/officeart/2005/8/layout/hList1"/>
    <dgm:cxn modelId="{71E7AF8C-6179-4765-A98A-BF846159A2EA}" type="presParOf" srcId="{BAF4C5C4-D58D-46E7-8603-6514340E47FD}" destId="{5CB0223E-779C-499F-8368-C78BEA14BE24}" srcOrd="2" destOrd="0" presId="urn:microsoft.com/office/officeart/2005/8/layout/hList1"/>
    <dgm:cxn modelId="{0A4785D6-F555-4D0F-A4CA-AE6212C9296E}" type="presParOf" srcId="{5CB0223E-779C-499F-8368-C78BEA14BE24}" destId="{4455DC37-257C-46E4-9FE3-E354C4117042}" srcOrd="0" destOrd="0" presId="urn:microsoft.com/office/officeart/2005/8/layout/hList1"/>
    <dgm:cxn modelId="{9399CE2F-364D-40FA-B585-1BBCFE8DB0D4}" type="presParOf" srcId="{5CB0223E-779C-499F-8368-C78BEA14BE24}" destId="{E74E7F09-B17E-4F9F-BAC8-F851E4D90418}" srcOrd="1" destOrd="0" presId="urn:microsoft.com/office/officeart/2005/8/layout/hList1"/>
    <dgm:cxn modelId="{FAC60974-0939-43AE-81E0-BB07EFCB5251}" type="presParOf" srcId="{BAF4C5C4-D58D-46E7-8603-6514340E47FD}" destId="{846BC8E6-D7D4-494F-83F7-DC5B842B337A}" srcOrd="3" destOrd="0" presId="urn:microsoft.com/office/officeart/2005/8/layout/hList1"/>
    <dgm:cxn modelId="{9731A0DC-6A12-435F-BE86-ED65F3A8AF20}" type="presParOf" srcId="{BAF4C5C4-D58D-46E7-8603-6514340E47FD}" destId="{5FCCF1E0-59DC-483C-84D8-4EA8F7418AFD}" srcOrd="4" destOrd="0" presId="urn:microsoft.com/office/officeart/2005/8/layout/hList1"/>
    <dgm:cxn modelId="{C836FC5B-CFA9-4A71-BF10-9F5ADE3E8E00}" type="presParOf" srcId="{5FCCF1E0-59DC-483C-84D8-4EA8F7418AFD}" destId="{7AEE7A80-9510-476F-88B3-42D415553054}" srcOrd="0" destOrd="0" presId="urn:microsoft.com/office/officeart/2005/8/layout/hList1"/>
    <dgm:cxn modelId="{4B07B8CE-6171-40DF-B24F-788847AD7B21}" type="presParOf" srcId="{5FCCF1E0-59DC-483C-84D8-4EA8F7418AFD}" destId="{D43FCE21-3D6E-4307-A58E-A8C54052C77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Источники финансирования сетевого взаимодействия:</a:t>
          </a:r>
          <a:endParaRPr lang="ru-RU" sz="18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средства субсидии на финансовое обеспечение выполнения государственного (муниципального) задания;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 custT="1"/>
      <dgm:spPr/>
      <dgm:t>
        <a:bodyPr/>
        <a:lstStyle/>
        <a:p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средства, получаемые от государственных и частных фондов, в том числе международных;</a:t>
          </a:r>
          <a:endParaRPr lang="ru-RU" sz="12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добровольные денежные и иные взносы, пожертвования юридических и физических лиц (в том числе иностранных);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 custT="1"/>
      <dgm:spPr>
        <a:solidFill>
          <a:schemeClr val="accent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средства от приносящей доход деятельности, предусмотренной уставом общеобразовательной организации;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иные поступления в соответствии с законодательством Российской</a:t>
          </a:r>
        </a:p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Федерации.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7056E0E6-7B44-45F6-9ADF-A58F44C7B726}" type="presOf" srcId="{401300DF-3028-4925-9D44-5E678046A3B3}" destId="{8456DFA5-951D-4281-B3A2-A8BA4703C253}" srcOrd="0" destOrd="0" presId="urn:microsoft.com/office/officeart/2005/8/layout/hierarchy4"/>
    <dgm:cxn modelId="{036A1CDD-7096-459D-B73E-51336FAE7759}" type="presOf" srcId="{054863C2-375E-4128-A493-22CCBA4BB06B}" destId="{C3E18664-7586-4BDC-AAE6-69D8E2BA2A68}" srcOrd="0" destOrd="0" presId="urn:microsoft.com/office/officeart/2005/8/layout/hierarchy4"/>
    <dgm:cxn modelId="{E8A361F4-EF37-4A74-BCB8-DCB2243342A0}" type="presOf" srcId="{27BF9079-3021-4FCC-97AC-1F5E51726EF7}" destId="{C05F2076-0995-4779-8D9C-612D7CD2011B}" srcOrd="0" destOrd="0" presId="urn:microsoft.com/office/officeart/2005/8/layout/hierarchy4"/>
    <dgm:cxn modelId="{994785B8-3DFF-413F-AD2A-8529C32161CA}" type="presOf" srcId="{1EEFBF47-3CA9-4AE1-89F6-17CC4306B17B}" destId="{991E37CA-7E9E-4DE4-ACD3-2213438979A7}" srcOrd="0" destOrd="0" presId="urn:microsoft.com/office/officeart/2005/8/layout/hierarchy4"/>
    <dgm:cxn modelId="{F51179A7-6697-408D-A774-2AC5C54BFE41}" type="presOf" srcId="{EEA7DE4E-91DB-4057-8D0A-9DD8088463E8}" destId="{5E03D838-35D9-4DA6-A6D8-1A6AEE0E5616}" srcOrd="0" destOrd="0" presId="urn:microsoft.com/office/officeart/2005/8/layout/hierarchy4"/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07653965-0840-45A4-8790-32C08CFC94A7}" type="presOf" srcId="{84C17610-632D-4C4C-A4C3-D34F6B56CFB4}" destId="{F40CB352-4030-44B5-ABF8-8892CB2BED14}" srcOrd="0" destOrd="0" presId="urn:microsoft.com/office/officeart/2005/8/layout/hierarchy4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5C2979FC-C5E8-4675-8082-90C4E2913D18}" type="presOf" srcId="{DED94E95-4145-4F9E-B766-E08107FD39FD}" destId="{B5881BCC-7762-4AE9-8139-2941361956FE}" srcOrd="0" destOrd="0" presId="urn:microsoft.com/office/officeart/2005/8/layout/hierarchy4"/>
    <dgm:cxn modelId="{9F9F5D09-CC82-4143-B202-719FFFD05755}" type="presParOf" srcId="{B5881BCC-7762-4AE9-8139-2941361956FE}" destId="{333DB67F-9796-4FC0-BEC0-44C6F1A6BE9E}" srcOrd="0" destOrd="0" presId="urn:microsoft.com/office/officeart/2005/8/layout/hierarchy4"/>
    <dgm:cxn modelId="{7558F9A4-8469-4C18-B48D-E8F6D301BE57}" type="presParOf" srcId="{333DB67F-9796-4FC0-BEC0-44C6F1A6BE9E}" destId="{F40CB352-4030-44B5-ABF8-8892CB2BED14}" srcOrd="0" destOrd="0" presId="urn:microsoft.com/office/officeart/2005/8/layout/hierarchy4"/>
    <dgm:cxn modelId="{1E42C054-D6B5-4C72-AFD0-D2CF76EAFCA7}" type="presParOf" srcId="{333DB67F-9796-4FC0-BEC0-44C6F1A6BE9E}" destId="{535A85CF-6BF5-4BAC-BB36-460BC65C99C1}" srcOrd="1" destOrd="0" presId="urn:microsoft.com/office/officeart/2005/8/layout/hierarchy4"/>
    <dgm:cxn modelId="{CD2A4CB7-7CE1-4D67-ADFB-0013A5F816EA}" type="presParOf" srcId="{333DB67F-9796-4FC0-BEC0-44C6F1A6BE9E}" destId="{3D2B2913-E94F-4B35-BB97-32F23F6407CA}" srcOrd="2" destOrd="0" presId="urn:microsoft.com/office/officeart/2005/8/layout/hierarchy4"/>
    <dgm:cxn modelId="{9732A895-9F9D-4DEC-905D-A76BBE3BBE1B}" type="presParOf" srcId="{3D2B2913-E94F-4B35-BB97-32F23F6407CA}" destId="{8217F6E0-DE19-4F61-9F8E-A2C6072C7D76}" srcOrd="0" destOrd="0" presId="urn:microsoft.com/office/officeart/2005/8/layout/hierarchy4"/>
    <dgm:cxn modelId="{5370B52C-E3C5-4D4D-99EA-02ABC10480B3}" type="presParOf" srcId="{8217F6E0-DE19-4F61-9F8E-A2C6072C7D76}" destId="{8456DFA5-951D-4281-B3A2-A8BA4703C253}" srcOrd="0" destOrd="0" presId="urn:microsoft.com/office/officeart/2005/8/layout/hierarchy4"/>
    <dgm:cxn modelId="{E5981DE1-EA8D-48A4-97F5-6E59A9434747}" type="presParOf" srcId="{8217F6E0-DE19-4F61-9F8E-A2C6072C7D76}" destId="{39FC6473-9ED5-4C5F-95A2-D1CD067F5995}" srcOrd="1" destOrd="0" presId="urn:microsoft.com/office/officeart/2005/8/layout/hierarchy4"/>
    <dgm:cxn modelId="{8F8AA62C-1B32-4D9C-AF96-166F81EF6690}" type="presParOf" srcId="{8217F6E0-DE19-4F61-9F8E-A2C6072C7D76}" destId="{FF311A94-C575-4991-9613-6D9F143FC4D5}" srcOrd="2" destOrd="0" presId="urn:microsoft.com/office/officeart/2005/8/layout/hierarchy4"/>
    <dgm:cxn modelId="{2DDA050F-66D8-4BAC-8D43-DB6384738042}" type="presParOf" srcId="{FF311A94-C575-4991-9613-6D9F143FC4D5}" destId="{F1918CBD-D0A3-4555-8C30-7DE1A9C551FD}" srcOrd="0" destOrd="0" presId="urn:microsoft.com/office/officeart/2005/8/layout/hierarchy4"/>
    <dgm:cxn modelId="{0543EC37-812D-4454-91A0-2E54D2349329}" type="presParOf" srcId="{F1918CBD-D0A3-4555-8C30-7DE1A9C551FD}" destId="{C05F2076-0995-4779-8D9C-612D7CD2011B}" srcOrd="0" destOrd="0" presId="urn:microsoft.com/office/officeart/2005/8/layout/hierarchy4"/>
    <dgm:cxn modelId="{A27DD249-C5DE-4921-B47F-37E68727C4CB}" type="presParOf" srcId="{F1918CBD-D0A3-4555-8C30-7DE1A9C551FD}" destId="{B5A5E1EA-3D05-423B-A11C-BE16F44DDF24}" srcOrd="1" destOrd="0" presId="urn:microsoft.com/office/officeart/2005/8/layout/hierarchy4"/>
    <dgm:cxn modelId="{87E3AF02-C341-43E3-AD41-976DC24FE8C4}" type="presParOf" srcId="{FF311A94-C575-4991-9613-6D9F143FC4D5}" destId="{F249D18A-0614-4D0A-9757-537629C6B3BA}" srcOrd="1" destOrd="0" presId="urn:microsoft.com/office/officeart/2005/8/layout/hierarchy4"/>
    <dgm:cxn modelId="{024C32F8-6416-421D-8C4E-ECF25B0EFD66}" type="presParOf" srcId="{FF311A94-C575-4991-9613-6D9F143FC4D5}" destId="{7B7148C7-0098-4550-BF86-55851CB21DEF}" srcOrd="2" destOrd="0" presId="urn:microsoft.com/office/officeart/2005/8/layout/hierarchy4"/>
    <dgm:cxn modelId="{E8557E7E-7DCC-440C-986C-69A261D81DE2}" type="presParOf" srcId="{7B7148C7-0098-4550-BF86-55851CB21DEF}" destId="{991E37CA-7E9E-4DE4-ACD3-2213438979A7}" srcOrd="0" destOrd="0" presId="urn:microsoft.com/office/officeart/2005/8/layout/hierarchy4"/>
    <dgm:cxn modelId="{EE3658B2-7E10-4E9D-ABBF-53A708392F3A}" type="presParOf" srcId="{7B7148C7-0098-4550-BF86-55851CB21DEF}" destId="{6F04AC76-A05C-4156-9B8A-4EC2318A9A66}" srcOrd="1" destOrd="0" presId="urn:microsoft.com/office/officeart/2005/8/layout/hierarchy4"/>
    <dgm:cxn modelId="{32650028-BD12-4761-9BE7-690CDF14FB61}" type="presParOf" srcId="{3D2B2913-E94F-4B35-BB97-32F23F6407CA}" destId="{4FCB8610-40F2-477E-AAC0-B5F79FFEBFD8}" srcOrd="1" destOrd="0" presId="urn:microsoft.com/office/officeart/2005/8/layout/hierarchy4"/>
    <dgm:cxn modelId="{112CF0D0-7474-4E9E-8371-1356949541A7}" type="presParOf" srcId="{3D2B2913-E94F-4B35-BB97-32F23F6407CA}" destId="{74C10B1C-3BA9-4C7F-AF02-A29916C0A432}" srcOrd="2" destOrd="0" presId="urn:microsoft.com/office/officeart/2005/8/layout/hierarchy4"/>
    <dgm:cxn modelId="{5BCE190E-0F79-4C4B-9DE5-02FD500CF331}" type="presParOf" srcId="{74C10B1C-3BA9-4C7F-AF02-A29916C0A432}" destId="{5E03D838-35D9-4DA6-A6D8-1A6AEE0E5616}" srcOrd="0" destOrd="0" presId="urn:microsoft.com/office/officeart/2005/8/layout/hierarchy4"/>
    <dgm:cxn modelId="{46E90990-47C6-4564-AFBD-6AA3E78DD63F}" type="presParOf" srcId="{74C10B1C-3BA9-4C7F-AF02-A29916C0A432}" destId="{4A78553C-85EE-48DE-B660-751084BB1786}" srcOrd="1" destOrd="0" presId="urn:microsoft.com/office/officeart/2005/8/layout/hierarchy4"/>
    <dgm:cxn modelId="{FD8CA49C-2308-4E76-B1D4-A434876E873A}" type="presParOf" srcId="{74C10B1C-3BA9-4C7F-AF02-A29916C0A432}" destId="{9DE32074-E37E-4F03-A2D8-A49B85B013E6}" srcOrd="2" destOrd="0" presId="urn:microsoft.com/office/officeart/2005/8/layout/hierarchy4"/>
    <dgm:cxn modelId="{E9EAA472-62B3-4F2C-87BD-1F408B77ADA6}" type="presParOf" srcId="{9DE32074-E37E-4F03-A2D8-A49B85B013E6}" destId="{7E00B41D-78A0-4FFE-AFC6-900ED4AA8481}" srcOrd="0" destOrd="0" presId="urn:microsoft.com/office/officeart/2005/8/layout/hierarchy4"/>
    <dgm:cxn modelId="{C9CAE4F3-5EDE-433C-BE30-9F8DB3D05585}" type="presParOf" srcId="{7E00B41D-78A0-4FFE-AFC6-900ED4AA8481}" destId="{C3E18664-7586-4BDC-AAE6-69D8E2BA2A68}" srcOrd="0" destOrd="0" presId="urn:microsoft.com/office/officeart/2005/8/layout/hierarchy4"/>
    <dgm:cxn modelId="{DED8C882-97B3-4433-B10F-42CCB8E9BA2D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часть 1 статьи 13,  статья 15,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пункт 7 части 1 статьи 34 Федерального закона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«Об образовании в Российской Федерации»</a:t>
          </a:r>
          <a:endParaRPr lang="ru-RU" sz="14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от 30 августа 2013 г. № 1015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начального общего, основного общего и среднего общего образования» 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НОО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6 октября 2009 г. № 373</a:t>
          </a:r>
          <a:endParaRPr lang="ru-RU" sz="12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ООО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17 декабря 2010 г. № 1897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письмо Министерства образования и науки Российской Федерации от 28 августа 2015 г. № АК-2563/05 «О методических рекомендациях» 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СОО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17 мая 2012 г. №413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9A2243C3-A247-4899-BE65-49F9817BB8D7}" type="presOf" srcId="{054863C2-375E-4128-A493-22CCBA4BB06B}" destId="{C3E18664-7586-4BDC-AAE6-69D8E2BA2A68}" srcOrd="0" destOrd="0" presId="urn:microsoft.com/office/officeart/2005/8/layout/hierarchy4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CF33A5C7-2800-4E1D-B429-5B4E63B95CD9}" type="presOf" srcId="{27BF9079-3021-4FCC-97AC-1F5E51726EF7}" destId="{C05F2076-0995-4779-8D9C-612D7CD2011B}" srcOrd="0" destOrd="0" presId="urn:microsoft.com/office/officeart/2005/8/layout/hierarchy4"/>
    <dgm:cxn modelId="{C754725D-79A8-4A4B-BE41-9F1A89802F4A}" type="presOf" srcId="{EEA7DE4E-91DB-4057-8D0A-9DD8088463E8}" destId="{5E03D838-35D9-4DA6-A6D8-1A6AEE0E5616}" srcOrd="0" destOrd="0" presId="urn:microsoft.com/office/officeart/2005/8/layout/hierarchy4"/>
    <dgm:cxn modelId="{B871A667-6B2E-484C-99AE-F6C3290C0D2E}" type="presOf" srcId="{401300DF-3028-4925-9D44-5E678046A3B3}" destId="{8456DFA5-951D-4281-B3A2-A8BA4703C253}" srcOrd="0" destOrd="0" presId="urn:microsoft.com/office/officeart/2005/8/layout/hierarchy4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AC401BE2-29FB-4228-A709-876F79322CD6}" type="presOf" srcId="{DED94E95-4145-4F9E-B766-E08107FD39FD}" destId="{B5881BCC-7762-4AE9-8139-2941361956FE}" srcOrd="0" destOrd="0" presId="urn:microsoft.com/office/officeart/2005/8/layout/hierarchy4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CB489260-1E24-4CBF-BD35-A128827E83B8}" type="presOf" srcId="{1EEFBF47-3CA9-4AE1-89F6-17CC4306B17B}" destId="{991E37CA-7E9E-4DE4-ACD3-2213438979A7}" srcOrd="0" destOrd="0" presId="urn:microsoft.com/office/officeart/2005/8/layout/hierarchy4"/>
    <dgm:cxn modelId="{E40BCA4D-D979-48CE-AEF8-E2357EBEDCF2}" type="presOf" srcId="{84C17610-632D-4C4C-A4C3-D34F6B56CFB4}" destId="{F40CB352-4030-44B5-ABF8-8892CB2BED14}" srcOrd="0" destOrd="0" presId="urn:microsoft.com/office/officeart/2005/8/layout/hierarchy4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1356257D-A459-4553-87F3-3BB566B62634}" type="presParOf" srcId="{B5881BCC-7762-4AE9-8139-2941361956FE}" destId="{333DB67F-9796-4FC0-BEC0-44C6F1A6BE9E}" srcOrd="0" destOrd="0" presId="urn:microsoft.com/office/officeart/2005/8/layout/hierarchy4"/>
    <dgm:cxn modelId="{D9B5180B-D38D-4EC1-8FC6-A626A8F7800E}" type="presParOf" srcId="{333DB67F-9796-4FC0-BEC0-44C6F1A6BE9E}" destId="{F40CB352-4030-44B5-ABF8-8892CB2BED14}" srcOrd="0" destOrd="0" presId="urn:microsoft.com/office/officeart/2005/8/layout/hierarchy4"/>
    <dgm:cxn modelId="{688859F6-BDD2-40F8-B88E-0F66B303F5C6}" type="presParOf" srcId="{333DB67F-9796-4FC0-BEC0-44C6F1A6BE9E}" destId="{535A85CF-6BF5-4BAC-BB36-460BC65C99C1}" srcOrd="1" destOrd="0" presId="urn:microsoft.com/office/officeart/2005/8/layout/hierarchy4"/>
    <dgm:cxn modelId="{CC8437DD-6CB9-48BB-91A1-176016BE7F0A}" type="presParOf" srcId="{333DB67F-9796-4FC0-BEC0-44C6F1A6BE9E}" destId="{3D2B2913-E94F-4B35-BB97-32F23F6407CA}" srcOrd="2" destOrd="0" presId="urn:microsoft.com/office/officeart/2005/8/layout/hierarchy4"/>
    <dgm:cxn modelId="{1C3970DE-BC08-4E5C-941A-BC12A5B95A82}" type="presParOf" srcId="{3D2B2913-E94F-4B35-BB97-32F23F6407CA}" destId="{8217F6E0-DE19-4F61-9F8E-A2C6072C7D76}" srcOrd="0" destOrd="0" presId="urn:microsoft.com/office/officeart/2005/8/layout/hierarchy4"/>
    <dgm:cxn modelId="{39069EAA-54D0-4518-A43D-622FCC0543B9}" type="presParOf" srcId="{8217F6E0-DE19-4F61-9F8E-A2C6072C7D76}" destId="{8456DFA5-951D-4281-B3A2-A8BA4703C253}" srcOrd="0" destOrd="0" presId="urn:microsoft.com/office/officeart/2005/8/layout/hierarchy4"/>
    <dgm:cxn modelId="{CA039947-F97A-4C11-9854-468A54C21109}" type="presParOf" srcId="{8217F6E0-DE19-4F61-9F8E-A2C6072C7D76}" destId="{39FC6473-9ED5-4C5F-95A2-D1CD067F5995}" srcOrd="1" destOrd="0" presId="urn:microsoft.com/office/officeart/2005/8/layout/hierarchy4"/>
    <dgm:cxn modelId="{1B9E6946-F951-4D4E-A886-4CBB30C63418}" type="presParOf" srcId="{8217F6E0-DE19-4F61-9F8E-A2C6072C7D76}" destId="{FF311A94-C575-4991-9613-6D9F143FC4D5}" srcOrd="2" destOrd="0" presId="urn:microsoft.com/office/officeart/2005/8/layout/hierarchy4"/>
    <dgm:cxn modelId="{AB1ACFA0-179D-4E7C-9614-2BD0803C5A49}" type="presParOf" srcId="{FF311A94-C575-4991-9613-6D9F143FC4D5}" destId="{F1918CBD-D0A3-4555-8C30-7DE1A9C551FD}" srcOrd="0" destOrd="0" presId="urn:microsoft.com/office/officeart/2005/8/layout/hierarchy4"/>
    <dgm:cxn modelId="{AC2907B1-56AC-4BDE-BBD3-4CCF9786AA8F}" type="presParOf" srcId="{F1918CBD-D0A3-4555-8C30-7DE1A9C551FD}" destId="{C05F2076-0995-4779-8D9C-612D7CD2011B}" srcOrd="0" destOrd="0" presId="urn:microsoft.com/office/officeart/2005/8/layout/hierarchy4"/>
    <dgm:cxn modelId="{7CEF9794-11D6-44EE-B377-928E79C32303}" type="presParOf" srcId="{F1918CBD-D0A3-4555-8C30-7DE1A9C551FD}" destId="{B5A5E1EA-3D05-423B-A11C-BE16F44DDF24}" srcOrd="1" destOrd="0" presId="urn:microsoft.com/office/officeart/2005/8/layout/hierarchy4"/>
    <dgm:cxn modelId="{786D12AA-B5D1-4605-8B72-C80F04451FB6}" type="presParOf" srcId="{FF311A94-C575-4991-9613-6D9F143FC4D5}" destId="{F249D18A-0614-4D0A-9757-537629C6B3BA}" srcOrd="1" destOrd="0" presId="urn:microsoft.com/office/officeart/2005/8/layout/hierarchy4"/>
    <dgm:cxn modelId="{3A5C8195-2FE0-44AF-B705-2CD95AAE2AE3}" type="presParOf" srcId="{FF311A94-C575-4991-9613-6D9F143FC4D5}" destId="{7B7148C7-0098-4550-BF86-55851CB21DEF}" srcOrd="2" destOrd="0" presId="urn:microsoft.com/office/officeart/2005/8/layout/hierarchy4"/>
    <dgm:cxn modelId="{DC4EA3D1-6884-4B51-B8D8-E09A1C76690F}" type="presParOf" srcId="{7B7148C7-0098-4550-BF86-55851CB21DEF}" destId="{991E37CA-7E9E-4DE4-ACD3-2213438979A7}" srcOrd="0" destOrd="0" presId="urn:microsoft.com/office/officeart/2005/8/layout/hierarchy4"/>
    <dgm:cxn modelId="{C6F1F815-9067-4134-A498-072DE2D8F153}" type="presParOf" srcId="{7B7148C7-0098-4550-BF86-55851CB21DEF}" destId="{6F04AC76-A05C-4156-9B8A-4EC2318A9A66}" srcOrd="1" destOrd="0" presId="urn:microsoft.com/office/officeart/2005/8/layout/hierarchy4"/>
    <dgm:cxn modelId="{D186A920-9960-4A95-812E-E1AC37A5337C}" type="presParOf" srcId="{3D2B2913-E94F-4B35-BB97-32F23F6407CA}" destId="{4FCB8610-40F2-477E-AAC0-B5F79FFEBFD8}" srcOrd="1" destOrd="0" presId="urn:microsoft.com/office/officeart/2005/8/layout/hierarchy4"/>
    <dgm:cxn modelId="{F37A0FEE-E701-4955-9953-BE85D4067773}" type="presParOf" srcId="{3D2B2913-E94F-4B35-BB97-32F23F6407CA}" destId="{74C10B1C-3BA9-4C7F-AF02-A29916C0A432}" srcOrd="2" destOrd="0" presId="urn:microsoft.com/office/officeart/2005/8/layout/hierarchy4"/>
    <dgm:cxn modelId="{3D7124A6-977A-45E0-BFBB-9E7C459E8968}" type="presParOf" srcId="{74C10B1C-3BA9-4C7F-AF02-A29916C0A432}" destId="{5E03D838-35D9-4DA6-A6D8-1A6AEE0E5616}" srcOrd="0" destOrd="0" presId="urn:microsoft.com/office/officeart/2005/8/layout/hierarchy4"/>
    <dgm:cxn modelId="{23DB0ECA-69D0-45CE-AEA8-5417E1112E08}" type="presParOf" srcId="{74C10B1C-3BA9-4C7F-AF02-A29916C0A432}" destId="{4A78553C-85EE-48DE-B660-751084BB1786}" srcOrd="1" destOrd="0" presId="urn:microsoft.com/office/officeart/2005/8/layout/hierarchy4"/>
    <dgm:cxn modelId="{AFE80E3E-A7C8-4A17-AB1B-69B19305D3B5}" type="presParOf" srcId="{74C10B1C-3BA9-4C7F-AF02-A29916C0A432}" destId="{9DE32074-E37E-4F03-A2D8-A49B85B013E6}" srcOrd="2" destOrd="0" presId="urn:microsoft.com/office/officeart/2005/8/layout/hierarchy4"/>
    <dgm:cxn modelId="{2E5A48A6-0956-4B98-BC54-457685A24A74}" type="presParOf" srcId="{9DE32074-E37E-4F03-A2D8-A49B85B013E6}" destId="{7E00B41D-78A0-4FFE-AFC6-900ED4AA8481}" srcOrd="0" destOrd="0" presId="urn:microsoft.com/office/officeart/2005/8/layout/hierarchy4"/>
    <dgm:cxn modelId="{A8000C6F-FA3C-4F2C-A49E-B03E42A18713}" type="presParOf" srcId="{7E00B41D-78A0-4FFE-AFC6-900ED4AA8481}" destId="{C3E18664-7586-4BDC-AAE6-69D8E2BA2A68}" srcOrd="0" destOrd="0" presId="urn:microsoft.com/office/officeart/2005/8/layout/hierarchy4"/>
    <dgm:cxn modelId="{666F0E27-DACE-47EE-BD31-3BC6EA70458E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Трудовые правоотношения с педагогическими работниками </a:t>
          </a:r>
          <a:endParaRPr lang="ru-RU" sz="16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</a:t>
          </a:r>
          <a:r>
            <a:rPr lang="ru-RU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РФ от 22 декабря 2014 г. №1601 «О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договоре»  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</a:t>
          </a:r>
          <a:r>
            <a:rPr lang="ru-RU" sz="1000" b="1" u="non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1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РФ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11 мая 2016 г. № 536 «Об утверждении Особенностей режима рабочего времени и времени отдыха педагогических и иных работников организаций, осуществляющих образовательную деятельность»</a:t>
          </a:r>
          <a:endParaRPr lang="ru-RU" sz="10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5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Постановление </a:t>
          </a:r>
          <a:r>
            <a:rPr lang="ru-RU" sz="1050" b="1" u="non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Минсоцтруда</a:t>
          </a:r>
          <a:r>
            <a:rPr lang="ru-RU" sz="105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РФ от 30 июня 2003 г. № 41 «Об особенностях работы по совместительству педагогических, медицинских, фармацевтических работников и работников культуры»</a:t>
          </a:r>
          <a:endParaRPr lang="ru-RU" sz="105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Трудовой кодекс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Российской Федерации 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5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Распоряжение Министерства просвещения РФ от 1 марта 2019 г. № Р-27 «Об утверждении методических рекомендаций по созданию и функционированию детских технопарков «</a:t>
          </a:r>
          <a:r>
            <a:rPr lang="ru-RU" sz="1050" b="1" u="non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Кванториум</a:t>
          </a:r>
          <a:r>
            <a:rPr lang="ru-RU" sz="105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105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 custLinFactNeighborX="53996" custLinFactNeighborY="-18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 custLinFactX="-100000" custLinFactNeighborX="-112636" custLinFactNeighborY="-18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793176F1-5633-4C4C-BE41-697941D9E7EC}" type="presOf" srcId="{DED94E95-4145-4F9E-B766-E08107FD39FD}" destId="{B5881BCC-7762-4AE9-8139-2941361956FE}" srcOrd="0" destOrd="0" presId="urn:microsoft.com/office/officeart/2005/8/layout/hierarchy4"/>
    <dgm:cxn modelId="{60C63EC6-0E9A-48E4-8595-A2D681F5F624}" type="presOf" srcId="{054863C2-375E-4128-A493-22CCBA4BB06B}" destId="{C3E18664-7586-4BDC-AAE6-69D8E2BA2A68}" srcOrd="0" destOrd="0" presId="urn:microsoft.com/office/officeart/2005/8/layout/hierarchy4"/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14CE427F-8897-4179-8DE2-DAF11A9C4B41}" type="presOf" srcId="{27BF9079-3021-4FCC-97AC-1F5E51726EF7}" destId="{C05F2076-0995-4779-8D9C-612D7CD2011B}" srcOrd="0" destOrd="0" presId="urn:microsoft.com/office/officeart/2005/8/layout/hierarchy4"/>
    <dgm:cxn modelId="{558971CD-65CE-4B30-8E18-85DED8A8E3FD}" type="presOf" srcId="{1EEFBF47-3CA9-4AE1-89F6-17CC4306B17B}" destId="{991E37CA-7E9E-4DE4-ACD3-2213438979A7}" srcOrd="0" destOrd="0" presId="urn:microsoft.com/office/officeart/2005/8/layout/hierarchy4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A9CAED33-D775-4012-8E5B-BFF2D9CCD1CC}" type="presOf" srcId="{84C17610-632D-4C4C-A4C3-D34F6B56CFB4}" destId="{F40CB352-4030-44B5-ABF8-8892CB2BED14}" srcOrd="0" destOrd="0" presId="urn:microsoft.com/office/officeart/2005/8/layout/hierarchy4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C279DF28-2493-445B-B2E7-0441C3171F68}" type="presOf" srcId="{401300DF-3028-4925-9D44-5E678046A3B3}" destId="{8456DFA5-951D-4281-B3A2-A8BA4703C253}" srcOrd="0" destOrd="0" presId="urn:microsoft.com/office/officeart/2005/8/layout/hierarchy4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CA39DE19-F685-4D12-A68F-298F34729C75}" type="presOf" srcId="{EEA7DE4E-91DB-4057-8D0A-9DD8088463E8}" destId="{5E03D838-35D9-4DA6-A6D8-1A6AEE0E5616}" srcOrd="0" destOrd="0" presId="urn:microsoft.com/office/officeart/2005/8/layout/hierarchy4"/>
    <dgm:cxn modelId="{1F34A6D8-8C8E-4861-817D-5C41B552D425}" type="presParOf" srcId="{B5881BCC-7762-4AE9-8139-2941361956FE}" destId="{333DB67F-9796-4FC0-BEC0-44C6F1A6BE9E}" srcOrd="0" destOrd="0" presId="urn:microsoft.com/office/officeart/2005/8/layout/hierarchy4"/>
    <dgm:cxn modelId="{5700BC17-66A2-4969-9CE6-F37A84FFABB8}" type="presParOf" srcId="{333DB67F-9796-4FC0-BEC0-44C6F1A6BE9E}" destId="{F40CB352-4030-44B5-ABF8-8892CB2BED14}" srcOrd="0" destOrd="0" presId="urn:microsoft.com/office/officeart/2005/8/layout/hierarchy4"/>
    <dgm:cxn modelId="{B0A24D78-1135-48DD-96C7-CDAE6C818696}" type="presParOf" srcId="{333DB67F-9796-4FC0-BEC0-44C6F1A6BE9E}" destId="{535A85CF-6BF5-4BAC-BB36-460BC65C99C1}" srcOrd="1" destOrd="0" presId="urn:microsoft.com/office/officeart/2005/8/layout/hierarchy4"/>
    <dgm:cxn modelId="{09522A5C-B191-4E43-BF25-1C7454BB0A27}" type="presParOf" srcId="{333DB67F-9796-4FC0-BEC0-44C6F1A6BE9E}" destId="{3D2B2913-E94F-4B35-BB97-32F23F6407CA}" srcOrd="2" destOrd="0" presId="urn:microsoft.com/office/officeart/2005/8/layout/hierarchy4"/>
    <dgm:cxn modelId="{E4628464-8AAA-497B-A22D-FD20CA7DF592}" type="presParOf" srcId="{3D2B2913-E94F-4B35-BB97-32F23F6407CA}" destId="{8217F6E0-DE19-4F61-9F8E-A2C6072C7D76}" srcOrd="0" destOrd="0" presId="urn:microsoft.com/office/officeart/2005/8/layout/hierarchy4"/>
    <dgm:cxn modelId="{9B80F1D2-478A-41E3-9B52-24C4A28E8B18}" type="presParOf" srcId="{8217F6E0-DE19-4F61-9F8E-A2C6072C7D76}" destId="{8456DFA5-951D-4281-B3A2-A8BA4703C253}" srcOrd="0" destOrd="0" presId="urn:microsoft.com/office/officeart/2005/8/layout/hierarchy4"/>
    <dgm:cxn modelId="{5885DB0E-51FE-4A50-AD4A-24C334713151}" type="presParOf" srcId="{8217F6E0-DE19-4F61-9F8E-A2C6072C7D76}" destId="{39FC6473-9ED5-4C5F-95A2-D1CD067F5995}" srcOrd="1" destOrd="0" presId="urn:microsoft.com/office/officeart/2005/8/layout/hierarchy4"/>
    <dgm:cxn modelId="{DF72DB0D-4C79-49F8-9DBD-544EC1D7B6DA}" type="presParOf" srcId="{8217F6E0-DE19-4F61-9F8E-A2C6072C7D76}" destId="{FF311A94-C575-4991-9613-6D9F143FC4D5}" srcOrd="2" destOrd="0" presId="urn:microsoft.com/office/officeart/2005/8/layout/hierarchy4"/>
    <dgm:cxn modelId="{B672DBDF-3ECB-498F-B18D-014C9505E4EA}" type="presParOf" srcId="{FF311A94-C575-4991-9613-6D9F143FC4D5}" destId="{F1918CBD-D0A3-4555-8C30-7DE1A9C551FD}" srcOrd="0" destOrd="0" presId="urn:microsoft.com/office/officeart/2005/8/layout/hierarchy4"/>
    <dgm:cxn modelId="{DFCC188A-5F23-4C73-A52E-36C5C9024CEF}" type="presParOf" srcId="{F1918CBD-D0A3-4555-8C30-7DE1A9C551FD}" destId="{C05F2076-0995-4779-8D9C-612D7CD2011B}" srcOrd="0" destOrd="0" presId="urn:microsoft.com/office/officeart/2005/8/layout/hierarchy4"/>
    <dgm:cxn modelId="{592B6C3B-3404-46B4-9AA5-77B10D9FAF91}" type="presParOf" srcId="{F1918CBD-D0A3-4555-8C30-7DE1A9C551FD}" destId="{B5A5E1EA-3D05-423B-A11C-BE16F44DDF24}" srcOrd="1" destOrd="0" presId="urn:microsoft.com/office/officeart/2005/8/layout/hierarchy4"/>
    <dgm:cxn modelId="{AD182505-09EB-4B36-9BF7-BE2CC2BC2DBE}" type="presParOf" srcId="{FF311A94-C575-4991-9613-6D9F143FC4D5}" destId="{F249D18A-0614-4D0A-9757-537629C6B3BA}" srcOrd="1" destOrd="0" presId="urn:microsoft.com/office/officeart/2005/8/layout/hierarchy4"/>
    <dgm:cxn modelId="{B3AC109F-9B35-42C0-A833-5EC7942F2EE4}" type="presParOf" srcId="{FF311A94-C575-4991-9613-6D9F143FC4D5}" destId="{7B7148C7-0098-4550-BF86-55851CB21DEF}" srcOrd="2" destOrd="0" presId="urn:microsoft.com/office/officeart/2005/8/layout/hierarchy4"/>
    <dgm:cxn modelId="{6FB6D90A-8133-43AD-A1EA-1FED9A664872}" type="presParOf" srcId="{7B7148C7-0098-4550-BF86-55851CB21DEF}" destId="{991E37CA-7E9E-4DE4-ACD3-2213438979A7}" srcOrd="0" destOrd="0" presId="urn:microsoft.com/office/officeart/2005/8/layout/hierarchy4"/>
    <dgm:cxn modelId="{61D1FE8F-9879-421C-8EFE-1D8E45BF4700}" type="presParOf" srcId="{7B7148C7-0098-4550-BF86-55851CB21DEF}" destId="{6F04AC76-A05C-4156-9B8A-4EC2318A9A66}" srcOrd="1" destOrd="0" presId="urn:microsoft.com/office/officeart/2005/8/layout/hierarchy4"/>
    <dgm:cxn modelId="{F8DCDDB3-DE2F-4E96-AE05-E23BD8DB0369}" type="presParOf" srcId="{3D2B2913-E94F-4B35-BB97-32F23F6407CA}" destId="{4FCB8610-40F2-477E-AAC0-B5F79FFEBFD8}" srcOrd="1" destOrd="0" presId="urn:microsoft.com/office/officeart/2005/8/layout/hierarchy4"/>
    <dgm:cxn modelId="{CB189F57-ACBD-4805-85AA-E1C30D6C1A74}" type="presParOf" srcId="{3D2B2913-E94F-4B35-BB97-32F23F6407CA}" destId="{74C10B1C-3BA9-4C7F-AF02-A29916C0A432}" srcOrd="2" destOrd="0" presId="urn:microsoft.com/office/officeart/2005/8/layout/hierarchy4"/>
    <dgm:cxn modelId="{7B1C9539-A795-45D7-8E0B-A052DA7C6650}" type="presParOf" srcId="{74C10B1C-3BA9-4C7F-AF02-A29916C0A432}" destId="{5E03D838-35D9-4DA6-A6D8-1A6AEE0E5616}" srcOrd="0" destOrd="0" presId="urn:microsoft.com/office/officeart/2005/8/layout/hierarchy4"/>
    <dgm:cxn modelId="{533711DA-5BE5-4029-8E26-7D62A1CEFDC6}" type="presParOf" srcId="{74C10B1C-3BA9-4C7F-AF02-A29916C0A432}" destId="{4A78553C-85EE-48DE-B660-751084BB1786}" srcOrd="1" destOrd="0" presId="urn:microsoft.com/office/officeart/2005/8/layout/hierarchy4"/>
    <dgm:cxn modelId="{0E9F85AE-4C55-4565-B802-412EEE30B8C9}" type="presParOf" srcId="{74C10B1C-3BA9-4C7F-AF02-A29916C0A432}" destId="{9DE32074-E37E-4F03-A2D8-A49B85B013E6}" srcOrd="2" destOrd="0" presId="urn:microsoft.com/office/officeart/2005/8/layout/hierarchy4"/>
    <dgm:cxn modelId="{7446245D-5909-4816-AC80-D01B59A69171}" type="presParOf" srcId="{9DE32074-E37E-4F03-A2D8-A49B85B013E6}" destId="{7E00B41D-78A0-4FFE-AFC6-900ED4AA8481}" srcOrd="0" destOrd="0" presId="urn:microsoft.com/office/officeart/2005/8/layout/hierarchy4"/>
    <dgm:cxn modelId="{17252F50-7DF2-44E0-A53C-3511E95C4022}" type="presParOf" srcId="{7E00B41D-78A0-4FFE-AFC6-900ED4AA8481}" destId="{C3E18664-7586-4BDC-AAE6-69D8E2BA2A68}" srcOrd="0" destOrd="0" presId="urn:microsoft.com/office/officeart/2005/8/layout/hierarchy4"/>
    <dgm:cxn modelId="{A6FACE62-E43D-45F4-888F-BC8FCD910B93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4B33F82-A504-4A32-ABA4-A850F76A348B}" type="doc">
      <dgm:prSet loTypeId="urn:microsoft.com/office/officeart/2005/8/layout/hList3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BAAEB5E-D068-42B8-87E4-82ED6DB9C728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Положение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 реализации образовательных программ в сетевой форме</a:t>
          </a:r>
          <a:endParaRPr lang="ru-RU" sz="2000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852DDA-541C-4E40-90E5-E766DB111DA7}" type="parTrans" cxnId="{0BA9014A-3F66-4DC9-90AD-3891186BCCD0}">
      <dgm:prSet/>
      <dgm:spPr/>
      <dgm:t>
        <a:bodyPr/>
        <a:lstStyle/>
        <a:p>
          <a:endParaRPr lang="ru-RU"/>
        </a:p>
      </dgm:t>
    </dgm:pt>
    <dgm:pt modelId="{2A0410AE-BE32-46A2-8823-415419162E74}" type="sibTrans" cxnId="{0BA9014A-3F66-4DC9-90AD-3891186BCCD0}">
      <dgm:prSet/>
      <dgm:spPr/>
      <dgm:t>
        <a:bodyPr/>
        <a:lstStyle/>
        <a:p>
          <a:endParaRPr lang="ru-RU"/>
        </a:p>
      </dgm:t>
    </dgm:pt>
    <dgm:pt modelId="{1B0E82A7-43B6-4305-B9D4-E59725E96B5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400" b="1" i="0" dirty="0" smtClean="0"/>
            <a:t>Положение определяет порядок реализации сетевого взаимодействия и может содержать следующие разделы:</a:t>
          </a:r>
          <a:endParaRPr lang="ru-RU" sz="1400" i="0" dirty="0"/>
        </a:p>
      </dgm:t>
    </dgm:pt>
    <dgm:pt modelId="{9827066F-08AB-4B42-A3C0-3977DFCA7BFF}" type="parTrans" cxnId="{0DEA55A7-2688-4E06-BA17-F1AA6401B17F}">
      <dgm:prSet/>
      <dgm:spPr/>
      <dgm:t>
        <a:bodyPr/>
        <a:lstStyle/>
        <a:p>
          <a:endParaRPr lang="ru-RU"/>
        </a:p>
      </dgm:t>
    </dgm:pt>
    <dgm:pt modelId="{25C8D605-5850-4495-A5EF-ECB44A29EC23}" type="sibTrans" cxnId="{0DEA55A7-2688-4E06-BA17-F1AA6401B17F}">
      <dgm:prSet/>
      <dgm:spPr/>
      <dgm:t>
        <a:bodyPr/>
        <a:lstStyle/>
        <a:p>
          <a:endParaRPr lang="ru-RU"/>
        </a:p>
      </dgm:t>
    </dgm:pt>
    <dgm:pt modelId="{114B4983-5033-420B-832C-97753F1FDCBE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Общие положения.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Цели и задачи реализации сетевой формы образовательных программ. 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Порядок реализации сетевого взаимодействия.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Организационное обеспечение сетевого взаимодействия.</a:t>
          </a:r>
        </a:p>
        <a:p>
          <a:endParaRPr lang="ru-RU" dirty="0"/>
        </a:p>
      </dgm:t>
    </dgm:pt>
    <dgm:pt modelId="{6AB299B3-0FB6-4238-BD0C-DD98BF1B467C}" type="parTrans" cxnId="{DA1439D4-EF9D-4682-9304-70AE9B0A970D}">
      <dgm:prSet/>
      <dgm:spPr/>
      <dgm:t>
        <a:bodyPr/>
        <a:lstStyle/>
        <a:p>
          <a:endParaRPr lang="ru-RU"/>
        </a:p>
      </dgm:t>
    </dgm:pt>
    <dgm:pt modelId="{F0FC523F-6B78-48FE-982D-4816007AB43B}" type="sibTrans" cxnId="{DA1439D4-EF9D-4682-9304-70AE9B0A970D}">
      <dgm:prSet/>
      <dgm:spPr/>
      <dgm:t>
        <a:bodyPr/>
        <a:lstStyle/>
        <a:p>
          <a:endParaRPr lang="ru-RU"/>
        </a:p>
      </dgm:t>
    </dgm:pt>
    <dgm:pt modelId="{8E5D4393-29AF-4D43-957D-0EABE89F0807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Правовое обеспечение реализации образовательных программ в сетевой форме.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Статус обучающихся (слушателей) при реализации сетевой образовательной программы.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Финансовые условия обучения.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Иные разделы (на усмотрение общеобразовательной организации).</a:t>
          </a:r>
        </a:p>
        <a:p>
          <a:endParaRPr lang="ru-RU" dirty="0"/>
        </a:p>
      </dgm:t>
    </dgm:pt>
    <dgm:pt modelId="{F62D37AA-FEA6-446D-AC2B-F65CBB90B509}" type="parTrans" cxnId="{A8133882-24F2-43DD-A1B0-42B85570B181}">
      <dgm:prSet/>
      <dgm:spPr/>
      <dgm:t>
        <a:bodyPr/>
        <a:lstStyle/>
        <a:p>
          <a:endParaRPr lang="ru-RU"/>
        </a:p>
      </dgm:t>
    </dgm:pt>
    <dgm:pt modelId="{7E116813-1750-436A-BDC7-B17417DE2049}" type="sibTrans" cxnId="{A8133882-24F2-43DD-A1B0-42B85570B181}">
      <dgm:prSet/>
      <dgm:spPr/>
      <dgm:t>
        <a:bodyPr/>
        <a:lstStyle/>
        <a:p>
          <a:endParaRPr lang="ru-RU"/>
        </a:p>
      </dgm:t>
    </dgm:pt>
    <dgm:pt modelId="{6F6AAB45-866D-49C8-B6B8-EAA6550C016B}" type="pres">
      <dgm:prSet presAssocID="{74B33F82-A504-4A32-ABA4-A850F76A348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64511B-CC36-4CC1-977D-A627AA37B833}" type="pres">
      <dgm:prSet presAssocID="{6BAAEB5E-D068-42B8-87E4-82ED6DB9C728}" presName="roof" presStyleLbl="dkBgShp" presStyleIdx="0" presStyleCnt="2"/>
      <dgm:spPr/>
      <dgm:t>
        <a:bodyPr/>
        <a:lstStyle/>
        <a:p>
          <a:endParaRPr lang="ru-RU"/>
        </a:p>
      </dgm:t>
    </dgm:pt>
    <dgm:pt modelId="{0960E35D-0253-41F8-A403-F1FB92C1C956}" type="pres">
      <dgm:prSet presAssocID="{6BAAEB5E-D068-42B8-87E4-82ED6DB9C728}" presName="pillars" presStyleCnt="0"/>
      <dgm:spPr/>
      <dgm:t>
        <a:bodyPr/>
        <a:lstStyle/>
        <a:p>
          <a:endParaRPr lang="ru-RU"/>
        </a:p>
      </dgm:t>
    </dgm:pt>
    <dgm:pt modelId="{F4EB4433-F992-43C1-9950-0A81FD9AA57E}" type="pres">
      <dgm:prSet presAssocID="{6BAAEB5E-D068-42B8-87E4-82ED6DB9C72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39BCD1-177E-4485-868F-3224B341C5B0}" type="pres">
      <dgm:prSet presAssocID="{114B4983-5033-420B-832C-97753F1FDCBE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2970D-550E-4919-B870-B4913F093EFD}" type="pres">
      <dgm:prSet presAssocID="{8E5D4393-29AF-4D43-957D-0EABE89F0807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DD6F23-884F-4082-AB41-D06F8659B819}" type="pres">
      <dgm:prSet presAssocID="{6BAAEB5E-D068-42B8-87E4-82ED6DB9C728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A8133882-24F2-43DD-A1B0-42B85570B181}" srcId="{6BAAEB5E-D068-42B8-87E4-82ED6DB9C728}" destId="{8E5D4393-29AF-4D43-957D-0EABE89F0807}" srcOrd="2" destOrd="0" parTransId="{F62D37AA-FEA6-446D-AC2B-F65CBB90B509}" sibTransId="{7E116813-1750-436A-BDC7-B17417DE2049}"/>
    <dgm:cxn modelId="{DA1439D4-EF9D-4682-9304-70AE9B0A970D}" srcId="{6BAAEB5E-D068-42B8-87E4-82ED6DB9C728}" destId="{114B4983-5033-420B-832C-97753F1FDCBE}" srcOrd="1" destOrd="0" parTransId="{6AB299B3-0FB6-4238-BD0C-DD98BF1B467C}" sibTransId="{F0FC523F-6B78-48FE-982D-4816007AB43B}"/>
    <dgm:cxn modelId="{69AEA628-207B-41D2-857F-6FDBEC878B6D}" type="presOf" srcId="{74B33F82-A504-4A32-ABA4-A850F76A348B}" destId="{6F6AAB45-866D-49C8-B6B8-EAA6550C016B}" srcOrd="0" destOrd="0" presId="urn:microsoft.com/office/officeart/2005/8/layout/hList3"/>
    <dgm:cxn modelId="{176DC50D-8597-4A79-BC87-F1F9E1115DB9}" type="presOf" srcId="{8E5D4393-29AF-4D43-957D-0EABE89F0807}" destId="{BE02970D-550E-4919-B870-B4913F093EFD}" srcOrd="0" destOrd="0" presId="urn:microsoft.com/office/officeart/2005/8/layout/hList3"/>
    <dgm:cxn modelId="{89A6A979-BA2A-4E66-808C-750CA8D69628}" type="presOf" srcId="{1B0E82A7-43B6-4305-B9D4-E59725E96B57}" destId="{F4EB4433-F992-43C1-9950-0A81FD9AA57E}" srcOrd="0" destOrd="0" presId="urn:microsoft.com/office/officeart/2005/8/layout/hList3"/>
    <dgm:cxn modelId="{0BA9014A-3F66-4DC9-90AD-3891186BCCD0}" srcId="{74B33F82-A504-4A32-ABA4-A850F76A348B}" destId="{6BAAEB5E-D068-42B8-87E4-82ED6DB9C728}" srcOrd="0" destOrd="0" parTransId="{C8852DDA-541C-4E40-90E5-E766DB111DA7}" sibTransId="{2A0410AE-BE32-46A2-8823-415419162E74}"/>
    <dgm:cxn modelId="{0DEA55A7-2688-4E06-BA17-F1AA6401B17F}" srcId="{6BAAEB5E-D068-42B8-87E4-82ED6DB9C728}" destId="{1B0E82A7-43B6-4305-B9D4-E59725E96B57}" srcOrd="0" destOrd="0" parTransId="{9827066F-08AB-4B42-A3C0-3977DFCA7BFF}" sibTransId="{25C8D605-5850-4495-A5EF-ECB44A29EC23}"/>
    <dgm:cxn modelId="{6AACFA84-81E8-4514-A149-997BE1B8DD23}" type="presOf" srcId="{6BAAEB5E-D068-42B8-87E4-82ED6DB9C728}" destId="{8964511B-CC36-4CC1-977D-A627AA37B833}" srcOrd="0" destOrd="0" presId="urn:microsoft.com/office/officeart/2005/8/layout/hList3"/>
    <dgm:cxn modelId="{5A1CBE46-4F13-4460-86A9-633867614136}" type="presOf" srcId="{114B4983-5033-420B-832C-97753F1FDCBE}" destId="{EC39BCD1-177E-4485-868F-3224B341C5B0}" srcOrd="0" destOrd="0" presId="urn:microsoft.com/office/officeart/2005/8/layout/hList3"/>
    <dgm:cxn modelId="{D6A36182-1E2E-4EFE-A864-5CBCAE85984C}" type="presParOf" srcId="{6F6AAB45-866D-49C8-B6B8-EAA6550C016B}" destId="{8964511B-CC36-4CC1-977D-A627AA37B833}" srcOrd="0" destOrd="0" presId="urn:microsoft.com/office/officeart/2005/8/layout/hList3"/>
    <dgm:cxn modelId="{5E4F985C-8B70-4D94-BA10-2286217FF151}" type="presParOf" srcId="{6F6AAB45-866D-49C8-B6B8-EAA6550C016B}" destId="{0960E35D-0253-41F8-A403-F1FB92C1C956}" srcOrd="1" destOrd="0" presId="urn:microsoft.com/office/officeart/2005/8/layout/hList3"/>
    <dgm:cxn modelId="{3D554484-11B0-44DC-B56B-639F1BF0F67B}" type="presParOf" srcId="{0960E35D-0253-41F8-A403-F1FB92C1C956}" destId="{F4EB4433-F992-43C1-9950-0A81FD9AA57E}" srcOrd="0" destOrd="0" presId="urn:microsoft.com/office/officeart/2005/8/layout/hList3"/>
    <dgm:cxn modelId="{582C124B-A01F-4CD7-B512-101B94BE0C26}" type="presParOf" srcId="{0960E35D-0253-41F8-A403-F1FB92C1C956}" destId="{EC39BCD1-177E-4485-868F-3224B341C5B0}" srcOrd="1" destOrd="0" presId="urn:microsoft.com/office/officeart/2005/8/layout/hList3"/>
    <dgm:cxn modelId="{5892B77E-9E28-48B0-A584-15F6F69581CF}" type="presParOf" srcId="{0960E35D-0253-41F8-A403-F1FB92C1C956}" destId="{BE02970D-550E-4919-B870-B4913F093EFD}" srcOrd="2" destOrd="0" presId="urn:microsoft.com/office/officeart/2005/8/layout/hList3"/>
    <dgm:cxn modelId="{23FE8566-4C11-4EDB-8B8F-087EF9877460}" type="presParOf" srcId="{6F6AAB45-866D-49C8-B6B8-EAA6550C016B}" destId="{91DD6F23-884F-4082-AB41-D06F8659B81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 custT="1"/>
      <dgm:spPr>
        <a:solidFill>
          <a:srgbClr val="00206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случае необходимости общеобразовательной организацией разрабатываются и вносятся соответствующие изменения в</a:t>
          </a:r>
          <a:endParaRPr lang="ru-RU" sz="16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должностные инструкции руководителей, заместителей руководителей, педагогических и иных работников образовательной организации,   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структуру образовательной организации</a:t>
          </a:r>
          <a:endParaRPr lang="ru-RU" sz="16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приказы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 custT="1"/>
      <dgm:spPr>
        <a:solidFill>
          <a:schemeClr val="accent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Устав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положения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иные локальные акты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 custLinFactNeighborX="53996" custLinFactNeighborY="-18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 custLinFactX="-100000" custLinFactNeighborX="-112636" custLinFactNeighborY="-18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9767E209-ABD4-410A-A6F0-E713B8B8904A}" type="presOf" srcId="{1EEFBF47-3CA9-4AE1-89F6-17CC4306B17B}" destId="{991E37CA-7E9E-4DE4-ACD3-2213438979A7}" srcOrd="0" destOrd="0" presId="urn:microsoft.com/office/officeart/2005/8/layout/hierarchy4"/>
    <dgm:cxn modelId="{69596DC3-9566-4959-8EEF-6E43317C6031}" type="presOf" srcId="{401300DF-3028-4925-9D44-5E678046A3B3}" destId="{8456DFA5-951D-4281-B3A2-A8BA4703C253}" srcOrd="0" destOrd="0" presId="urn:microsoft.com/office/officeart/2005/8/layout/hierarchy4"/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700BF345-475C-4400-B561-DF9E21542FED}" type="presOf" srcId="{84C17610-632D-4C4C-A4C3-D34F6B56CFB4}" destId="{F40CB352-4030-44B5-ABF8-8892CB2BED14}" srcOrd="0" destOrd="0" presId="urn:microsoft.com/office/officeart/2005/8/layout/hierarchy4"/>
    <dgm:cxn modelId="{AC127EF9-A153-437F-87E9-54AA3FA68D72}" type="presOf" srcId="{EEA7DE4E-91DB-4057-8D0A-9DD8088463E8}" destId="{5E03D838-35D9-4DA6-A6D8-1A6AEE0E5616}" srcOrd="0" destOrd="0" presId="urn:microsoft.com/office/officeart/2005/8/layout/hierarchy4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C365495D-880E-4C61-A13F-082E248C9E9C}" type="presOf" srcId="{DED94E95-4145-4F9E-B766-E08107FD39FD}" destId="{B5881BCC-7762-4AE9-8139-2941361956FE}" srcOrd="0" destOrd="0" presId="urn:microsoft.com/office/officeart/2005/8/layout/hierarchy4"/>
    <dgm:cxn modelId="{65020FB7-F9B6-462B-9B0E-8AFECFA98179}" type="presOf" srcId="{054863C2-375E-4128-A493-22CCBA4BB06B}" destId="{C3E18664-7586-4BDC-AAE6-69D8E2BA2A68}" srcOrd="0" destOrd="0" presId="urn:microsoft.com/office/officeart/2005/8/layout/hierarchy4"/>
    <dgm:cxn modelId="{CD12D15D-370C-4C86-A028-DAE7DA585F2B}" type="presOf" srcId="{27BF9079-3021-4FCC-97AC-1F5E51726EF7}" destId="{C05F2076-0995-4779-8D9C-612D7CD2011B}" srcOrd="0" destOrd="0" presId="urn:microsoft.com/office/officeart/2005/8/layout/hierarchy4"/>
    <dgm:cxn modelId="{04D8439D-AF99-48A4-8D87-7B3F53107274}" type="presParOf" srcId="{B5881BCC-7762-4AE9-8139-2941361956FE}" destId="{333DB67F-9796-4FC0-BEC0-44C6F1A6BE9E}" srcOrd="0" destOrd="0" presId="urn:microsoft.com/office/officeart/2005/8/layout/hierarchy4"/>
    <dgm:cxn modelId="{DEB6C702-77D1-4009-9B02-AAF9FD1EA641}" type="presParOf" srcId="{333DB67F-9796-4FC0-BEC0-44C6F1A6BE9E}" destId="{F40CB352-4030-44B5-ABF8-8892CB2BED14}" srcOrd="0" destOrd="0" presId="urn:microsoft.com/office/officeart/2005/8/layout/hierarchy4"/>
    <dgm:cxn modelId="{031F9286-47C0-49A1-8AE3-41A3ABABF47A}" type="presParOf" srcId="{333DB67F-9796-4FC0-BEC0-44C6F1A6BE9E}" destId="{535A85CF-6BF5-4BAC-BB36-460BC65C99C1}" srcOrd="1" destOrd="0" presId="urn:microsoft.com/office/officeart/2005/8/layout/hierarchy4"/>
    <dgm:cxn modelId="{AA0A1074-B237-4709-8336-72FEF2CD7DB0}" type="presParOf" srcId="{333DB67F-9796-4FC0-BEC0-44C6F1A6BE9E}" destId="{3D2B2913-E94F-4B35-BB97-32F23F6407CA}" srcOrd="2" destOrd="0" presId="urn:microsoft.com/office/officeart/2005/8/layout/hierarchy4"/>
    <dgm:cxn modelId="{0E1A304E-B90A-4F4C-878D-1F440B141176}" type="presParOf" srcId="{3D2B2913-E94F-4B35-BB97-32F23F6407CA}" destId="{8217F6E0-DE19-4F61-9F8E-A2C6072C7D76}" srcOrd="0" destOrd="0" presId="urn:microsoft.com/office/officeart/2005/8/layout/hierarchy4"/>
    <dgm:cxn modelId="{C2F89D5D-0657-40D0-9FD0-81BE14FEFF32}" type="presParOf" srcId="{8217F6E0-DE19-4F61-9F8E-A2C6072C7D76}" destId="{8456DFA5-951D-4281-B3A2-A8BA4703C253}" srcOrd="0" destOrd="0" presId="urn:microsoft.com/office/officeart/2005/8/layout/hierarchy4"/>
    <dgm:cxn modelId="{4FDF62CB-0C65-4D41-9E98-93996DB93A50}" type="presParOf" srcId="{8217F6E0-DE19-4F61-9F8E-A2C6072C7D76}" destId="{39FC6473-9ED5-4C5F-95A2-D1CD067F5995}" srcOrd="1" destOrd="0" presId="urn:microsoft.com/office/officeart/2005/8/layout/hierarchy4"/>
    <dgm:cxn modelId="{C59A517A-9F12-4E56-A1D8-D46ED6741C46}" type="presParOf" srcId="{8217F6E0-DE19-4F61-9F8E-A2C6072C7D76}" destId="{FF311A94-C575-4991-9613-6D9F143FC4D5}" srcOrd="2" destOrd="0" presId="urn:microsoft.com/office/officeart/2005/8/layout/hierarchy4"/>
    <dgm:cxn modelId="{F5F1138B-4B53-4F6F-B45B-F5DE8CA7EF69}" type="presParOf" srcId="{FF311A94-C575-4991-9613-6D9F143FC4D5}" destId="{F1918CBD-D0A3-4555-8C30-7DE1A9C551FD}" srcOrd="0" destOrd="0" presId="urn:microsoft.com/office/officeart/2005/8/layout/hierarchy4"/>
    <dgm:cxn modelId="{1E67FEBB-595D-416B-8432-FCB864D920C5}" type="presParOf" srcId="{F1918CBD-D0A3-4555-8C30-7DE1A9C551FD}" destId="{C05F2076-0995-4779-8D9C-612D7CD2011B}" srcOrd="0" destOrd="0" presId="urn:microsoft.com/office/officeart/2005/8/layout/hierarchy4"/>
    <dgm:cxn modelId="{69387FFB-B948-47F7-B0F3-AF473DFB3C12}" type="presParOf" srcId="{F1918CBD-D0A3-4555-8C30-7DE1A9C551FD}" destId="{B5A5E1EA-3D05-423B-A11C-BE16F44DDF24}" srcOrd="1" destOrd="0" presId="urn:microsoft.com/office/officeart/2005/8/layout/hierarchy4"/>
    <dgm:cxn modelId="{C0E5CC98-A391-4B3F-895E-E4C352EE0CED}" type="presParOf" srcId="{FF311A94-C575-4991-9613-6D9F143FC4D5}" destId="{F249D18A-0614-4D0A-9757-537629C6B3BA}" srcOrd="1" destOrd="0" presId="urn:microsoft.com/office/officeart/2005/8/layout/hierarchy4"/>
    <dgm:cxn modelId="{D2DCBC51-B7EB-4AC5-9979-FFEADCE73180}" type="presParOf" srcId="{FF311A94-C575-4991-9613-6D9F143FC4D5}" destId="{7B7148C7-0098-4550-BF86-55851CB21DEF}" srcOrd="2" destOrd="0" presId="urn:microsoft.com/office/officeart/2005/8/layout/hierarchy4"/>
    <dgm:cxn modelId="{D6B7176A-26F3-407E-8788-EB16B5B13052}" type="presParOf" srcId="{7B7148C7-0098-4550-BF86-55851CB21DEF}" destId="{991E37CA-7E9E-4DE4-ACD3-2213438979A7}" srcOrd="0" destOrd="0" presId="urn:microsoft.com/office/officeart/2005/8/layout/hierarchy4"/>
    <dgm:cxn modelId="{AA37315D-4ADB-4273-85EB-88BAE6DD8E4B}" type="presParOf" srcId="{7B7148C7-0098-4550-BF86-55851CB21DEF}" destId="{6F04AC76-A05C-4156-9B8A-4EC2318A9A66}" srcOrd="1" destOrd="0" presId="urn:microsoft.com/office/officeart/2005/8/layout/hierarchy4"/>
    <dgm:cxn modelId="{4E223DEA-BA22-47AD-A2AC-7C9C16A47B1A}" type="presParOf" srcId="{3D2B2913-E94F-4B35-BB97-32F23F6407CA}" destId="{4FCB8610-40F2-477E-AAC0-B5F79FFEBFD8}" srcOrd="1" destOrd="0" presId="urn:microsoft.com/office/officeart/2005/8/layout/hierarchy4"/>
    <dgm:cxn modelId="{1E6C4CFA-463A-4EB9-986B-11FD8CEF8EEC}" type="presParOf" srcId="{3D2B2913-E94F-4B35-BB97-32F23F6407CA}" destId="{74C10B1C-3BA9-4C7F-AF02-A29916C0A432}" srcOrd="2" destOrd="0" presId="urn:microsoft.com/office/officeart/2005/8/layout/hierarchy4"/>
    <dgm:cxn modelId="{086679FB-3D4F-47EB-BEE5-D3C26DB6651C}" type="presParOf" srcId="{74C10B1C-3BA9-4C7F-AF02-A29916C0A432}" destId="{5E03D838-35D9-4DA6-A6D8-1A6AEE0E5616}" srcOrd="0" destOrd="0" presId="urn:microsoft.com/office/officeart/2005/8/layout/hierarchy4"/>
    <dgm:cxn modelId="{E7DF3888-3DCD-4B0B-A049-5DA9A5501A3F}" type="presParOf" srcId="{74C10B1C-3BA9-4C7F-AF02-A29916C0A432}" destId="{4A78553C-85EE-48DE-B660-751084BB1786}" srcOrd="1" destOrd="0" presId="urn:microsoft.com/office/officeart/2005/8/layout/hierarchy4"/>
    <dgm:cxn modelId="{BFF9C570-ADD5-4657-ABDF-92C7A5F86F80}" type="presParOf" srcId="{74C10B1C-3BA9-4C7F-AF02-A29916C0A432}" destId="{9DE32074-E37E-4F03-A2D8-A49B85B013E6}" srcOrd="2" destOrd="0" presId="urn:microsoft.com/office/officeart/2005/8/layout/hierarchy4"/>
    <dgm:cxn modelId="{41A3720B-AD94-4677-98E2-A52B18622AB6}" type="presParOf" srcId="{9DE32074-E37E-4F03-A2D8-A49B85B013E6}" destId="{7E00B41D-78A0-4FFE-AFC6-900ED4AA8481}" srcOrd="0" destOrd="0" presId="urn:microsoft.com/office/officeart/2005/8/layout/hierarchy4"/>
    <dgm:cxn modelId="{5B8C0FAD-E515-4639-8C5E-5CB51BADC634}" type="presParOf" srcId="{7E00B41D-78A0-4FFE-AFC6-900ED4AA8481}" destId="{C3E18664-7586-4BDC-AAE6-69D8E2BA2A68}" srcOrd="0" destOrd="0" presId="urn:microsoft.com/office/officeart/2005/8/layout/hierarchy4"/>
    <dgm:cxn modelId="{2F4C29F3-DF6A-4058-BA73-737A0EB2BA6B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E14C953-078C-4F09-9C6E-B9FEDCCC50D4}" type="doc">
      <dgm:prSet loTypeId="urn:microsoft.com/office/officeart/2005/8/layout/default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3250FEA5-9406-45E5-B685-9B93B2217707}">
      <dgm:prSet phldrT="[Текст]" custT="1"/>
      <dgm:spPr/>
      <dgm:t>
        <a:bodyPr/>
        <a:lstStyle/>
        <a:p>
          <a:r>
            <a:rPr lang="ru-RU" sz="11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вид, уровень и (или) направленность ОП (части ОП определенного уровня, вида и направленности), реализуемой с использованием сетевой формы;</a:t>
          </a:r>
          <a:endParaRPr lang="ru-RU" sz="11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6EBC5A-34F2-4CFF-84DE-BB76D899E363}" type="parTrans" cxnId="{4A58C8CD-E3B9-4247-B6FF-D510E54B7ECB}">
      <dgm:prSet/>
      <dgm:spPr/>
      <dgm:t>
        <a:bodyPr/>
        <a:lstStyle/>
        <a:p>
          <a:endParaRPr lang="ru-RU"/>
        </a:p>
      </dgm:t>
    </dgm:pt>
    <dgm:pt modelId="{4592A045-89A4-4732-A903-1D0B595AB6B6}" type="sibTrans" cxnId="{4A58C8CD-E3B9-4247-B6FF-D510E54B7ECB}">
      <dgm:prSet/>
      <dgm:spPr/>
      <dgm:t>
        <a:bodyPr/>
        <a:lstStyle/>
        <a:p>
          <a:endParaRPr lang="ru-RU"/>
        </a:p>
      </dgm:t>
    </dgm:pt>
    <dgm:pt modelId="{8664D933-DCC8-4394-BBCB-E3D124A77080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статус обучающихся в организациях, правила приема на обучение по ОП, реализуемой с использованием сетевой формы; </a:t>
          </a:r>
        </a:p>
        <a:p>
          <a:pPr>
            <a:lnSpc>
              <a:spcPct val="90000"/>
            </a:lnSpc>
            <a:spcAft>
              <a:spcPts val="0"/>
            </a:spcAft>
          </a:pPr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порядок организации академической мобильности обучающихся (для обучающихся по ОПОП), осваивающих ОП, реализуемую с использованием сетевой формы;</a:t>
          </a:r>
          <a:endParaRPr lang="ru-RU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5C2F4B-2101-45C4-93D0-C25266A70F53}" type="parTrans" cxnId="{2636242E-E647-4B18-98AF-5328474AD0CA}">
      <dgm:prSet/>
      <dgm:spPr/>
      <dgm:t>
        <a:bodyPr/>
        <a:lstStyle/>
        <a:p>
          <a:endParaRPr lang="ru-RU"/>
        </a:p>
      </dgm:t>
    </dgm:pt>
    <dgm:pt modelId="{0C7FB177-21E0-4915-8137-835C7F9720B9}" type="sibTrans" cxnId="{2636242E-E647-4B18-98AF-5328474AD0CA}">
      <dgm:prSet/>
      <dgm:spPr/>
      <dgm:t>
        <a:bodyPr/>
        <a:lstStyle/>
        <a:p>
          <a:endParaRPr lang="ru-RU"/>
        </a:p>
      </dgm:t>
    </dgm:pt>
    <dgm:pt modelId="{22DDE1DF-5BA9-4316-A840-97B775F03562}">
      <dgm:prSet phldrT="[Текст]" custT="1"/>
      <dgm:spPr/>
      <dgm:t>
        <a:bodyPr/>
        <a:lstStyle/>
        <a:p>
          <a:r>
            <a:rPr lang="ru-RU" sz="1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условия и порядок осуществления образовательной деятельности по ОП, реализуемой посредством сетевой формы, в том числе распределение обязанностей между организациями; порядок реализации ОП, характер и объем ресурсов, используемых каждой организацией, реализующей ОП посредством сетевой формы;</a:t>
          </a:r>
          <a:endParaRPr lang="ru-RU" sz="10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621DA7-4140-45B5-A2EE-B0205F06DC41}" type="parTrans" cxnId="{F29B052C-3DD6-44DF-BE8F-B6641D66B49B}">
      <dgm:prSet/>
      <dgm:spPr/>
      <dgm:t>
        <a:bodyPr/>
        <a:lstStyle/>
        <a:p>
          <a:endParaRPr lang="ru-RU"/>
        </a:p>
      </dgm:t>
    </dgm:pt>
    <dgm:pt modelId="{2D50EDC2-24D0-4064-956B-39DC221C7DA0}" type="sibTrans" cxnId="{F29B052C-3DD6-44DF-BE8F-B6641D66B49B}">
      <dgm:prSet/>
      <dgm:spPr/>
      <dgm:t>
        <a:bodyPr/>
        <a:lstStyle/>
        <a:p>
          <a:endParaRPr lang="ru-RU"/>
        </a:p>
      </dgm:t>
    </dgm:pt>
    <dgm:pt modelId="{C697E502-503B-4281-A505-78DC7D94EAE1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выдаваемые документ или документы об образовании и (или) о квалификации, документ или документы об обучении, а также организации, осуществляющие образовательную деятельность, которыми выдаются указанные документы;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2B125D-619A-4F8B-AEFC-573721D8527C}" type="parTrans" cxnId="{A7609DAF-D1CF-4951-B3A3-A15A4D4269DE}">
      <dgm:prSet/>
      <dgm:spPr/>
      <dgm:t>
        <a:bodyPr/>
        <a:lstStyle/>
        <a:p>
          <a:endParaRPr lang="ru-RU"/>
        </a:p>
      </dgm:t>
    </dgm:pt>
    <dgm:pt modelId="{6811622A-C0FD-4D69-9BDC-496CBF88A84D}" type="sibTrans" cxnId="{A7609DAF-D1CF-4951-B3A3-A15A4D4269DE}">
      <dgm:prSet/>
      <dgm:spPr/>
      <dgm:t>
        <a:bodyPr/>
        <a:lstStyle/>
        <a:p>
          <a:endParaRPr lang="ru-RU"/>
        </a:p>
      </dgm:t>
    </dgm:pt>
    <dgm:pt modelId="{5A586F2F-E536-4A3B-BBD8-34CFC57C933D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срок действия договора, порядок его изменения и прекращения.</a:t>
          </a:r>
          <a:endParaRPr lang="ru-RU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A84558-2560-4B1E-B74A-225D2AB1DD98}" type="parTrans" cxnId="{84FE31B9-CC12-499C-AF7D-5162DA29A2A6}">
      <dgm:prSet/>
      <dgm:spPr/>
      <dgm:t>
        <a:bodyPr/>
        <a:lstStyle/>
        <a:p>
          <a:endParaRPr lang="ru-RU"/>
        </a:p>
      </dgm:t>
    </dgm:pt>
    <dgm:pt modelId="{906C2D10-BD79-497C-94A8-BEC1096387C1}" type="sibTrans" cxnId="{84FE31B9-CC12-499C-AF7D-5162DA29A2A6}">
      <dgm:prSet/>
      <dgm:spPr/>
      <dgm:t>
        <a:bodyPr/>
        <a:lstStyle/>
        <a:p>
          <a:endParaRPr lang="ru-RU"/>
        </a:p>
      </dgm:t>
    </dgm:pt>
    <dgm:pt modelId="{304DA06F-5B57-4782-9114-23D153C88A2C}" type="pres">
      <dgm:prSet presAssocID="{8E14C953-078C-4F09-9C6E-B9FEDCCC50D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DE4406-5DE9-4E5D-86F6-8F8E778C04BD}" type="pres">
      <dgm:prSet presAssocID="{3250FEA5-9406-45E5-B685-9B93B221770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6FD823-B81F-4D64-99A9-143B200245B5}" type="pres">
      <dgm:prSet presAssocID="{4592A045-89A4-4732-A903-1D0B595AB6B6}" presName="sibTrans" presStyleCnt="0"/>
      <dgm:spPr/>
    </dgm:pt>
    <dgm:pt modelId="{43A39781-FF1C-44DA-BDA0-2A08848EC5C0}" type="pres">
      <dgm:prSet presAssocID="{8664D933-DCC8-4394-BBCB-E3D124A7708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C8D09-012E-4355-B925-23EDE3F3D427}" type="pres">
      <dgm:prSet presAssocID="{0C7FB177-21E0-4915-8137-835C7F9720B9}" presName="sibTrans" presStyleCnt="0"/>
      <dgm:spPr/>
    </dgm:pt>
    <dgm:pt modelId="{52D4C035-A155-43B0-9FBC-90602F9BBC35}" type="pres">
      <dgm:prSet presAssocID="{22DDE1DF-5BA9-4316-A840-97B775F0356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578D6-B166-4210-A7CE-B946F7A668F9}" type="pres">
      <dgm:prSet presAssocID="{2D50EDC2-24D0-4064-956B-39DC221C7DA0}" presName="sibTrans" presStyleCnt="0"/>
      <dgm:spPr/>
    </dgm:pt>
    <dgm:pt modelId="{617B185C-40F2-49FA-989F-823F1AECD751}" type="pres">
      <dgm:prSet presAssocID="{C697E502-503B-4281-A505-78DC7D94EAE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05C7E-BF6D-4726-8010-366AAE01D272}" type="pres">
      <dgm:prSet presAssocID="{6811622A-C0FD-4D69-9BDC-496CBF88A84D}" presName="sibTrans" presStyleCnt="0"/>
      <dgm:spPr/>
    </dgm:pt>
    <dgm:pt modelId="{B3C1CE68-F4A3-46E2-883D-484176770DC3}" type="pres">
      <dgm:prSet presAssocID="{5A586F2F-E536-4A3B-BBD8-34CFC57C933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9EE931-55CD-465B-B4FF-113006A2ECE4}" type="presOf" srcId="{3250FEA5-9406-45E5-B685-9B93B2217707}" destId="{ACDE4406-5DE9-4E5D-86F6-8F8E778C04BD}" srcOrd="0" destOrd="0" presId="urn:microsoft.com/office/officeart/2005/8/layout/default"/>
    <dgm:cxn modelId="{84FE31B9-CC12-499C-AF7D-5162DA29A2A6}" srcId="{8E14C953-078C-4F09-9C6E-B9FEDCCC50D4}" destId="{5A586F2F-E536-4A3B-BBD8-34CFC57C933D}" srcOrd="4" destOrd="0" parTransId="{40A84558-2560-4B1E-B74A-225D2AB1DD98}" sibTransId="{906C2D10-BD79-497C-94A8-BEC1096387C1}"/>
    <dgm:cxn modelId="{F29B052C-3DD6-44DF-BE8F-B6641D66B49B}" srcId="{8E14C953-078C-4F09-9C6E-B9FEDCCC50D4}" destId="{22DDE1DF-5BA9-4316-A840-97B775F03562}" srcOrd="2" destOrd="0" parTransId="{69621DA7-4140-45B5-A2EE-B0205F06DC41}" sibTransId="{2D50EDC2-24D0-4064-956B-39DC221C7DA0}"/>
    <dgm:cxn modelId="{249FBB4F-E53F-4236-AA73-C745DD56CD41}" type="presOf" srcId="{22DDE1DF-5BA9-4316-A840-97B775F03562}" destId="{52D4C035-A155-43B0-9FBC-90602F9BBC35}" srcOrd="0" destOrd="0" presId="urn:microsoft.com/office/officeart/2005/8/layout/default"/>
    <dgm:cxn modelId="{54EBD47C-0A32-4436-A682-68B2CB09617F}" type="presOf" srcId="{8664D933-DCC8-4394-BBCB-E3D124A77080}" destId="{43A39781-FF1C-44DA-BDA0-2A08848EC5C0}" srcOrd="0" destOrd="0" presId="urn:microsoft.com/office/officeart/2005/8/layout/default"/>
    <dgm:cxn modelId="{C749D8F0-7BF5-4A18-A642-30442CF4EBBB}" type="presOf" srcId="{C697E502-503B-4281-A505-78DC7D94EAE1}" destId="{617B185C-40F2-49FA-989F-823F1AECD751}" srcOrd="0" destOrd="0" presId="urn:microsoft.com/office/officeart/2005/8/layout/default"/>
    <dgm:cxn modelId="{2636242E-E647-4B18-98AF-5328474AD0CA}" srcId="{8E14C953-078C-4F09-9C6E-B9FEDCCC50D4}" destId="{8664D933-DCC8-4394-BBCB-E3D124A77080}" srcOrd="1" destOrd="0" parTransId="{B45C2F4B-2101-45C4-93D0-C25266A70F53}" sibTransId="{0C7FB177-21E0-4915-8137-835C7F9720B9}"/>
    <dgm:cxn modelId="{88EBCB8E-AECE-4D2E-8C75-02EDEBDE23BB}" type="presOf" srcId="{5A586F2F-E536-4A3B-BBD8-34CFC57C933D}" destId="{B3C1CE68-F4A3-46E2-883D-484176770DC3}" srcOrd="0" destOrd="0" presId="urn:microsoft.com/office/officeart/2005/8/layout/default"/>
    <dgm:cxn modelId="{A7609DAF-D1CF-4951-B3A3-A15A4D4269DE}" srcId="{8E14C953-078C-4F09-9C6E-B9FEDCCC50D4}" destId="{C697E502-503B-4281-A505-78DC7D94EAE1}" srcOrd="3" destOrd="0" parTransId="{522B125D-619A-4F8B-AEFC-573721D8527C}" sibTransId="{6811622A-C0FD-4D69-9BDC-496CBF88A84D}"/>
    <dgm:cxn modelId="{4A58C8CD-E3B9-4247-B6FF-D510E54B7ECB}" srcId="{8E14C953-078C-4F09-9C6E-B9FEDCCC50D4}" destId="{3250FEA5-9406-45E5-B685-9B93B2217707}" srcOrd="0" destOrd="0" parTransId="{256EBC5A-34F2-4CFF-84DE-BB76D899E363}" sibTransId="{4592A045-89A4-4732-A903-1D0B595AB6B6}"/>
    <dgm:cxn modelId="{ADA138A2-1A1F-4314-948F-8CF1532D4549}" type="presOf" srcId="{8E14C953-078C-4F09-9C6E-B9FEDCCC50D4}" destId="{304DA06F-5B57-4782-9114-23D153C88A2C}" srcOrd="0" destOrd="0" presId="urn:microsoft.com/office/officeart/2005/8/layout/default"/>
    <dgm:cxn modelId="{86F8561F-324F-4F45-9B54-A3633ABEFDCB}" type="presParOf" srcId="{304DA06F-5B57-4782-9114-23D153C88A2C}" destId="{ACDE4406-5DE9-4E5D-86F6-8F8E778C04BD}" srcOrd="0" destOrd="0" presId="urn:microsoft.com/office/officeart/2005/8/layout/default"/>
    <dgm:cxn modelId="{695EEF94-2B63-4C58-B402-D28CADB2332E}" type="presParOf" srcId="{304DA06F-5B57-4782-9114-23D153C88A2C}" destId="{8F6FD823-B81F-4D64-99A9-143B200245B5}" srcOrd="1" destOrd="0" presId="urn:microsoft.com/office/officeart/2005/8/layout/default"/>
    <dgm:cxn modelId="{51B4C2C2-2CEB-4080-9AC5-87433913A16A}" type="presParOf" srcId="{304DA06F-5B57-4782-9114-23D153C88A2C}" destId="{43A39781-FF1C-44DA-BDA0-2A08848EC5C0}" srcOrd="2" destOrd="0" presId="urn:microsoft.com/office/officeart/2005/8/layout/default"/>
    <dgm:cxn modelId="{49DA0E8D-A0A9-41D9-9046-30E4A69704E3}" type="presParOf" srcId="{304DA06F-5B57-4782-9114-23D153C88A2C}" destId="{43FC8D09-012E-4355-B925-23EDE3F3D427}" srcOrd="3" destOrd="0" presId="urn:microsoft.com/office/officeart/2005/8/layout/default"/>
    <dgm:cxn modelId="{CC4C8284-EBF0-4A66-8AEC-3627D3D7C0F9}" type="presParOf" srcId="{304DA06F-5B57-4782-9114-23D153C88A2C}" destId="{52D4C035-A155-43B0-9FBC-90602F9BBC35}" srcOrd="4" destOrd="0" presId="urn:microsoft.com/office/officeart/2005/8/layout/default"/>
    <dgm:cxn modelId="{89FC1A2A-F966-4728-9685-302C4EDBBD00}" type="presParOf" srcId="{304DA06F-5B57-4782-9114-23D153C88A2C}" destId="{D36578D6-B166-4210-A7CE-B946F7A668F9}" srcOrd="5" destOrd="0" presId="urn:microsoft.com/office/officeart/2005/8/layout/default"/>
    <dgm:cxn modelId="{15A3EFE6-0B0F-43A8-903F-09C8D4D5DD86}" type="presParOf" srcId="{304DA06F-5B57-4782-9114-23D153C88A2C}" destId="{617B185C-40F2-49FA-989F-823F1AECD751}" srcOrd="6" destOrd="0" presId="urn:microsoft.com/office/officeart/2005/8/layout/default"/>
    <dgm:cxn modelId="{45F7AA60-9638-4735-991A-D27C75DAB932}" type="presParOf" srcId="{304DA06F-5B57-4782-9114-23D153C88A2C}" destId="{0F705C7E-BF6D-4726-8010-366AAE01D272}" srcOrd="7" destOrd="0" presId="urn:microsoft.com/office/officeart/2005/8/layout/default"/>
    <dgm:cxn modelId="{998994C8-B645-45E7-8895-0FA6B34E788D}" type="presParOf" srcId="{304DA06F-5B57-4782-9114-23D153C88A2C}" destId="{B3C1CE68-F4A3-46E2-883D-484176770DC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77727DF-0B85-453E-BAEA-89F8314E7D82}" type="doc">
      <dgm:prSet loTypeId="urn:microsoft.com/office/officeart/2005/8/layout/hList6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42165F9-F291-4A3E-8698-F6D7A8E0DADF}">
      <dgm:prSet phldrT="[Текст]"/>
      <dgm:spPr/>
      <dgm:t>
        <a:bodyPr/>
        <a:lstStyle/>
        <a:p>
          <a:r>
            <a:rPr lang="ru-RU" dirty="0" smtClean="0"/>
            <a:t>Варианты обеспечения решения кадровой составляющей для эффективной реализации образовательных программ в сетевой форме:</a:t>
          </a:r>
          <a:endParaRPr lang="ru-RU" dirty="0"/>
        </a:p>
      </dgm:t>
    </dgm:pt>
    <dgm:pt modelId="{0CA6A8D6-1510-4E92-860A-64F85A571587}" type="parTrans" cxnId="{84C8226B-D5FA-4502-A30F-67D6C00C0306}">
      <dgm:prSet/>
      <dgm:spPr/>
      <dgm:t>
        <a:bodyPr/>
        <a:lstStyle/>
        <a:p>
          <a:endParaRPr lang="ru-RU"/>
        </a:p>
      </dgm:t>
    </dgm:pt>
    <dgm:pt modelId="{58AE40CE-A795-44F4-8015-24774296DD05}" type="sibTrans" cxnId="{84C8226B-D5FA-4502-A30F-67D6C00C0306}">
      <dgm:prSet/>
      <dgm:spPr/>
      <dgm:t>
        <a:bodyPr/>
        <a:lstStyle/>
        <a:p>
          <a:endParaRPr lang="ru-RU"/>
        </a:p>
      </dgm:t>
    </dgm:pt>
    <dgm:pt modelId="{FF40D1E0-3D76-4C48-81AF-67A33AC5078C}">
      <dgm:prSet phldrT="[Текст]"/>
      <dgm:spPr/>
      <dgm:t>
        <a:bodyPr/>
        <a:lstStyle/>
        <a:p>
          <a:r>
            <a:rPr lang="ru-RU" dirty="0" smtClean="0"/>
            <a:t>«формат сетевого взаимодействия»</a:t>
          </a:r>
          <a:endParaRPr lang="ru-RU" dirty="0"/>
        </a:p>
      </dgm:t>
    </dgm:pt>
    <dgm:pt modelId="{84771E15-EE68-4F7A-AE44-40A9B7AFD7DB}" type="parTrans" cxnId="{B95DAFC4-91B5-4BDE-9D79-447A24E87CEF}">
      <dgm:prSet/>
      <dgm:spPr/>
      <dgm:t>
        <a:bodyPr/>
        <a:lstStyle/>
        <a:p>
          <a:endParaRPr lang="ru-RU"/>
        </a:p>
      </dgm:t>
    </dgm:pt>
    <dgm:pt modelId="{8F3A6427-42B1-4826-9C79-1A9401F8394D}" type="sibTrans" cxnId="{B95DAFC4-91B5-4BDE-9D79-447A24E87CEF}">
      <dgm:prSet/>
      <dgm:spPr/>
      <dgm:t>
        <a:bodyPr/>
        <a:lstStyle/>
        <a:p>
          <a:endParaRPr lang="ru-RU"/>
        </a:p>
      </dgm:t>
    </dgm:pt>
    <dgm:pt modelId="{DAC82697-2743-4F67-854A-F65BFBD8B6F6}">
      <dgm:prSet phldrT="[Текст]"/>
      <dgm:spPr/>
      <dgm:t>
        <a:bodyPr/>
        <a:lstStyle/>
        <a:p>
          <a:r>
            <a:rPr lang="ru-RU" dirty="0" smtClean="0"/>
            <a:t>«формат привлечения специалиста»</a:t>
          </a:r>
          <a:endParaRPr lang="ru-RU" dirty="0"/>
        </a:p>
      </dgm:t>
    </dgm:pt>
    <dgm:pt modelId="{406C89B0-078C-4A95-864E-8DB710751157}" type="parTrans" cxnId="{DF8A5751-61D3-4038-A884-BF08314C2AF2}">
      <dgm:prSet/>
      <dgm:spPr/>
      <dgm:t>
        <a:bodyPr/>
        <a:lstStyle/>
        <a:p>
          <a:endParaRPr lang="ru-RU"/>
        </a:p>
      </dgm:t>
    </dgm:pt>
    <dgm:pt modelId="{F7D989E3-5F70-481A-8B10-A495829C65F0}" type="sibTrans" cxnId="{DF8A5751-61D3-4038-A884-BF08314C2AF2}">
      <dgm:prSet/>
      <dgm:spPr/>
      <dgm:t>
        <a:bodyPr/>
        <a:lstStyle/>
        <a:p>
          <a:endParaRPr lang="ru-RU"/>
        </a:p>
      </dgm:t>
    </dgm:pt>
    <dgm:pt modelId="{6DB71DE1-55A3-4D38-8847-7833639BCA85}" type="pres">
      <dgm:prSet presAssocID="{077727DF-0B85-453E-BAEA-89F8314E7D8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BB5DA5-F70C-4130-8A71-06C873E3D680}" type="pres">
      <dgm:prSet presAssocID="{942165F9-F291-4A3E-8698-F6D7A8E0DAD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58D3E-080A-4BF7-B7AE-23FA94DEE297}" type="pres">
      <dgm:prSet presAssocID="{58AE40CE-A795-44F4-8015-24774296DD05}" presName="sibTrans" presStyleCnt="0"/>
      <dgm:spPr/>
    </dgm:pt>
    <dgm:pt modelId="{E905D49C-820D-49B3-B0CB-ABBDE090984D}" type="pres">
      <dgm:prSet presAssocID="{FF40D1E0-3D76-4C48-81AF-67A33AC5078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EEFB7-6A9C-41CA-AB82-B3B356D2A426}" type="pres">
      <dgm:prSet presAssocID="{8F3A6427-42B1-4826-9C79-1A9401F8394D}" presName="sibTrans" presStyleCnt="0"/>
      <dgm:spPr/>
    </dgm:pt>
    <dgm:pt modelId="{C9B8D23A-8D04-4320-AA84-F1A069087BAB}" type="pres">
      <dgm:prSet presAssocID="{DAC82697-2743-4F67-854A-F65BFBD8B6F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C8226B-D5FA-4502-A30F-67D6C00C0306}" srcId="{077727DF-0B85-453E-BAEA-89F8314E7D82}" destId="{942165F9-F291-4A3E-8698-F6D7A8E0DADF}" srcOrd="0" destOrd="0" parTransId="{0CA6A8D6-1510-4E92-860A-64F85A571587}" sibTransId="{58AE40CE-A795-44F4-8015-24774296DD05}"/>
    <dgm:cxn modelId="{B95DAFC4-91B5-4BDE-9D79-447A24E87CEF}" srcId="{077727DF-0B85-453E-BAEA-89F8314E7D82}" destId="{FF40D1E0-3D76-4C48-81AF-67A33AC5078C}" srcOrd="1" destOrd="0" parTransId="{84771E15-EE68-4F7A-AE44-40A9B7AFD7DB}" sibTransId="{8F3A6427-42B1-4826-9C79-1A9401F8394D}"/>
    <dgm:cxn modelId="{2A23D124-210F-4AAD-B0D6-C31E9D4A5EF8}" type="presOf" srcId="{FF40D1E0-3D76-4C48-81AF-67A33AC5078C}" destId="{E905D49C-820D-49B3-B0CB-ABBDE090984D}" srcOrd="0" destOrd="0" presId="urn:microsoft.com/office/officeart/2005/8/layout/hList6"/>
    <dgm:cxn modelId="{8F8F857F-6DB0-4AF1-9BF1-792FDB9705F8}" type="presOf" srcId="{DAC82697-2743-4F67-854A-F65BFBD8B6F6}" destId="{C9B8D23A-8D04-4320-AA84-F1A069087BAB}" srcOrd="0" destOrd="0" presId="urn:microsoft.com/office/officeart/2005/8/layout/hList6"/>
    <dgm:cxn modelId="{DF8A5751-61D3-4038-A884-BF08314C2AF2}" srcId="{077727DF-0B85-453E-BAEA-89F8314E7D82}" destId="{DAC82697-2743-4F67-854A-F65BFBD8B6F6}" srcOrd="2" destOrd="0" parTransId="{406C89B0-078C-4A95-864E-8DB710751157}" sibTransId="{F7D989E3-5F70-481A-8B10-A495829C65F0}"/>
    <dgm:cxn modelId="{633C3B18-27DE-4BD2-80E1-7C837FC5E510}" type="presOf" srcId="{942165F9-F291-4A3E-8698-F6D7A8E0DADF}" destId="{0FBB5DA5-F70C-4130-8A71-06C873E3D680}" srcOrd="0" destOrd="0" presId="urn:microsoft.com/office/officeart/2005/8/layout/hList6"/>
    <dgm:cxn modelId="{8F2B9D9A-CF14-4573-98C0-C2397F61D420}" type="presOf" srcId="{077727DF-0B85-453E-BAEA-89F8314E7D82}" destId="{6DB71DE1-55A3-4D38-8847-7833639BCA85}" srcOrd="0" destOrd="0" presId="urn:microsoft.com/office/officeart/2005/8/layout/hList6"/>
    <dgm:cxn modelId="{75ACCBC5-81D1-4F9D-B1D6-B8D7977C7D3E}" type="presParOf" srcId="{6DB71DE1-55A3-4D38-8847-7833639BCA85}" destId="{0FBB5DA5-F70C-4130-8A71-06C873E3D680}" srcOrd="0" destOrd="0" presId="urn:microsoft.com/office/officeart/2005/8/layout/hList6"/>
    <dgm:cxn modelId="{1CB3BE8D-0755-449A-AA8D-EA78F618FAEF}" type="presParOf" srcId="{6DB71DE1-55A3-4D38-8847-7833639BCA85}" destId="{5B458D3E-080A-4BF7-B7AE-23FA94DEE297}" srcOrd="1" destOrd="0" presId="urn:microsoft.com/office/officeart/2005/8/layout/hList6"/>
    <dgm:cxn modelId="{10AC84D2-E82C-42F9-942B-5CB00C66AB91}" type="presParOf" srcId="{6DB71DE1-55A3-4D38-8847-7833639BCA85}" destId="{E905D49C-820D-49B3-B0CB-ABBDE090984D}" srcOrd="2" destOrd="0" presId="urn:microsoft.com/office/officeart/2005/8/layout/hList6"/>
    <dgm:cxn modelId="{2DA2B690-E6C7-4D96-A24E-1928083635DA}" type="presParOf" srcId="{6DB71DE1-55A3-4D38-8847-7833639BCA85}" destId="{280EEFB7-6A9C-41CA-AB82-B3B356D2A426}" srcOrd="3" destOrd="0" presId="urn:microsoft.com/office/officeart/2005/8/layout/hList6"/>
    <dgm:cxn modelId="{E94C0E57-8CE2-4381-AA75-27F24E61BDA2}" type="presParOf" srcId="{6DB71DE1-55A3-4D38-8847-7833639BCA85}" destId="{C9B8D23A-8D04-4320-AA84-F1A069087BA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35F5C06-F2EC-42CC-8B33-E25600BF2F86}" type="doc">
      <dgm:prSet loTypeId="urn:microsoft.com/office/officeart/2005/8/layout/vList4" loCatId="pictur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16B2A6AC-B95F-4751-A417-F45143E9E17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 реализации образовательных программ в сетевой форме рекомендуется использовать новые и наиболее эффективные формы и методы обучения, например: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E429F5-B191-4E10-8D51-4B873DA088C3}" type="parTrans" cxnId="{211F1571-CB77-4FB4-A443-B7ADC775A841}">
      <dgm:prSet/>
      <dgm:spPr/>
      <dgm:t>
        <a:bodyPr/>
        <a:lstStyle/>
        <a:p>
          <a:endParaRPr lang="ru-RU"/>
        </a:p>
      </dgm:t>
    </dgm:pt>
    <dgm:pt modelId="{82664FE0-9F48-488C-B101-6004F0FD99C9}" type="sibTrans" cxnId="{211F1571-CB77-4FB4-A443-B7ADC775A841}">
      <dgm:prSet/>
      <dgm:spPr/>
      <dgm:t>
        <a:bodyPr/>
        <a:lstStyle/>
        <a:p>
          <a:endParaRPr lang="ru-RU"/>
        </a:p>
      </dgm:t>
    </dgm:pt>
    <dgm:pt modelId="{3A2A2AF9-53FC-4C98-A94C-97BBE032546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развитие гибких компетенций, таких как командная работа, креативное и критическое мышление, выработка коммуникативных навыков, а также навыков проектной деятельности в рамках реализуемых программ;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8DB7D-C243-41A4-BCDF-93BA774A5CEA}" type="parTrans" cxnId="{723F9466-D134-4929-A117-85770BC6D86F}">
      <dgm:prSet/>
      <dgm:spPr/>
      <dgm:t>
        <a:bodyPr/>
        <a:lstStyle/>
        <a:p>
          <a:endParaRPr lang="ru-RU"/>
        </a:p>
      </dgm:t>
    </dgm:pt>
    <dgm:pt modelId="{87B16389-06DE-4F7D-BE9F-DF6A6CD973C4}" type="sibTrans" cxnId="{723F9466-D134-4929-A117-85770BC6D86F}">
      <dgm:prSet/>
      <dgm:spPr/>
      <dgm:t>
        <a:bodyPr/>
        <a:lstStyle/>
        <a:p>
          <a:endParaRPr lang="ru-RU"/>
        </a:p>
      </dgm:t>
    </dgm:pt>
    <dgm:pt modelId="{3D7F4A5A-C546-4555-8518-E03A4C3D4243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интенсивный курс занятий, предусматривающий глубокое погружение в проектную командную деятельность ;</a:t>
          </a:r>
        </a:p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варианты и принципы формирования проектных команд обучающихся;</a:t>
          </a:r>
        </a:p>
        <a:p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58CB4F9D-646D-4370-B21F-601C6BD91B99}" type="parTrans" cxnId="{551A3DF5-A529-4ECE-B5C3-6F3014631A90}">
      <dgm:prSet/>
      <dgm:spPr/>
      <dgm:t>
        <a:bodyPr/>
        <a:lstStyle/>
        <a:p>
          <a:endParaRPr lang="ru-RU"/>
        </a:p>
      </dgm:t>
    </dgm:pt>
    <dgm:pt modelId="{8E40B6E7-F7D9-4E6E-A6DE-75BEB9B6D364}" type="sibTrans" cxnId="{551A3DF5-A529-4ECE-B5C3-6F3014631A90}">
      <dgm:prSet/>
      <dgm:spPr/>
      <dgm:t>
        <a:bodyPr/>
        <a:lstStyle/>
        <a:p>
          <a:endParaRPr lang="ru-RU"/>
        </a:p>
      </dgm:t>
    </dgm:pt>
    <dgm:pt modelId="{3FDDC2A7-75D8-48FF-AF01-263353F23B19}">
      <dgm:prSet phldrT="[Текст]" custT="1"/>
      <dgm:spPr/>
      <dgm:t>
        <a:bodyPr/>
        <a:lstStyle/>
        <a:p>
          <a:r>
            <a:rPr lang="ru-RU" sz="2200" dirty="0" smtClean="0">
              <a:latin typeface="Times New Roman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результатов освоения программы происходит путем защиты проектов в групповом формате.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69F259-0844-489E-AE22-5B8F4B695969}" type="parTrans" cxnId="{B49D5E18-7B75-4F05-8677-5F658B553880}">
      <dgm:prSet/>
      <dgm:spPr/>
      <dgm:t>
        <a:bodyPr/>
        <a:lstStyle/>
        <a:p>
          <a:endParaRPr lang="ru-RU"/>
        </a:p>
      </dgm:t>
    </dgm:pt>
    <dgm:pt modelId="{21416807-A186-4DF0-8133-4D1F6B6A3B03}" type="sibTrans" cxnId="{B49D5E18-7B75-4F05-8677-5F658B553880}">
      <dgm:prSet/>
      <dgm:spPr/>
      <dgm:t>
        <a:bodyPr/>
        <a:lstStyle/>
        <a:p>
          <a:endParaRPr lang="ru-RU"/>
        </a:p>
      </dgm:t>
    </dgm:pt>
    <dgm:pt modelId="{51144672-B203-4976-BA1E-00E89C959293}" type="pres">
      <dgm:prSet presAssocID="{735F5C06-F2EC-42CC-8B33-E25600BF2F8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21D6CB-2047-4486-8B70-12ADB4FD98F9}" type="pres">
      <dgm:prSet presAssocID="{16B2A6AC-B95F-4751-A417-F45143E9E17B}" presName="comp" presStyleCnt="0"/>
      <dgm:spPr/>
    </dgm:pt>
    <dgm:pt modelId="{179216CB-E5C0-4C84-A79B-C2AE5C52C309}" type="pres">
      <dgm:prSet presAssocID="{16B2A6AC-B95F-4751-A417-F45143E9E17B}" presName="box" presStyleLbl="node1" presStyleIdx="0" presStyleCnt="3" custScaleY="143748"/>
      <dgm:spPr/>
      <dgm:t>
        <a:bodyPr/>
        <a:lstStyle/>
        <a:p>
          <a:endParaRPr lang="ru-RU"/>
        </a:p>
      </dgm:t>
    </dgm:pt>
    <dgm:pt modelId="{B44D8FA2-32EA-479E-B350-4BD56849B0C2}" type="pres">
      <dgm:prSet presAssocID="{16B2A6AC-B95F-4751-A417-F45143E9E17B}" presName="img" presStyleLbl="fgImgPlace1" presStyleIdx="0" presStyleCnt="3" custScaleX="88548" custScaleY="121225" custLinFactNeighborX="-4557" custLinFactNeighborY="38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A841850-FDEA-41E5-BCD5-CF14DB3D70DE}" type="pres">
      <dgm:prSet presAssocID="{16B2A6AC-B95F-4751-A417-F45143E9E17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559EB-9164-4D2E-ABE1-138B9EEF5E82}" type="pres">
      <dgm:prSet presAssocID="{82664FE0-9F48-488C-B101-6004F0FD99C9}" presName="spacer" presStyleCnt="0"/>
      <dgm:spPr/>
    </dgm:pt>
    <dgm:pt modelId="{13085E3A-E492-4943-9D2C-366C9EF70443}" type="pres">
      <dgm:prSet presAssocID="{3D7F4A5A-C546-4555-8518-E03A4C3D4243}" presName="comp" presStyleCnt="0"/>
      <dgm:spPr/>
    </dgm:pt>
    <dgm:pt modelId="{DDAD99F0-10BB-436E-A269-9CA634CD047A}" type="pres">
      <dgm:prSet presAssocID="{3D7F4A5A-C546-4555-8518-E03A4C3D4243}" presName="box" presStyleLbl="node1" presStyleIdx="1" presStyleCnt="3"/>
      <dgm:spPr/>
      <dgm:t>
        <a:bodyPr/>
        <a:lstStyle/>
        <a:p>
          <a:endParaRPr lang="ru-RU"/>
        </a:p>
      </dgm:t>
    </dgm:pt>
    <dgm:pt modelId="{1CAA77FA-F96D-49E7-B33A-37DF311F569F}" type="pres">
      <dgm:prSet presAssocID="{3D7F4A5A-C546-4555-8518-E03A4C3D4243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E428BCF-2850-4890-951F-053FD3593E72}" type="pres">
      <dgm:prSet presAssocID="{3D7F4A5A-C546-4555-8518-E03A4C3D424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BEE6CA-5B3A-4C23-9C77-E7E21290D28F}" type="pres">
      <dgm:prSet presAssocID="{8E40B6E7-F7D9-4E6E-A6DE-75BEB9B6D364}" presName="spacer" presStyleCnt="0"/>
      <dgm:spPr/>
    </dgm:pt>
    <dgm:pt modelId="{5F2B66F6-5D28-4DED-988F-7C06B7EABEE0}" type="pres">
      <dgm:prSet presAssocID="{3FDDC2A7-75D8-48FF-AF01-263353F23B19}" presName="comp" presStyleCnt="0"/>
      <dgm:spPr/>
    </dgm:pt>
    <dgm:pt modelId="{AB9E63C8-8DEE-426C-BDE5-32E98A8F50C8}" type="pres">
      <dgm:prSet presAssocID="{3FDDC2A7-75D8-48FF-AF01-263353F23B19}" presName="box" presStyleLbl="node1" presStyleIdx="2" presStyleCnt="3"/>
      <dgm:spPr/>
      <dgm:t>
        <a:bodyPr/>
        <a:lstStyle/>
        <a:p>
          <a:endParaRPr lang="ru-RU"/>
        </a:p>
      </dgm:t>
    </dgm:pt>
    <dgm:pt modelId="{B92BBB98-EC2D-47A7-94C3-1D640211CB3B}" type="pres">
      <dgm:prSet presAssocID="{3FDDC2A7-75D8-48FF-AF01-263353F23B19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D8E8106-CC42-44F8-880F-126E60275515}" type="pres">
      <dgm:prSet presAssocID="{3FDDC2A7-75D8-48FF-AF01-263353F23B1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2F86AB-D548-4329-8752-F5AF6BDF8694}" type="presOf" srcId="{3FDDC2A7-75D8-48FF-AF01-263353F23B19}" destId="{4D8E8106-CC42-44F8-880F-126E60275515}" srcOrd="1" destOrd="0" presId="urn:microsoft.com/office/officeart/2005/8/layout/vList4"/>
    <dgm:cxn modelId="{723F9466-D134-4929-A117-85770BC6D86F}" srcId="{16B2A6AC-B95F-4751-A417-F45143E9E17B}" destId="{3A2A2AF9-53FC-4C98-A94C-97BBE032546B}" srcOrd="0" destOrd="0" parTransId="{EAE8DB7D-C243-41A4-BCDF-93BA774A5CEA}" sibTransId="{87B16389-06DE-4F7D-BE9F-DF6A6CD973C4}"/>
    <dgm:cxn modelId="{F9D0234D-3ED1-4F3B-9D2B-62B4B0522974}" type="presOf" srcId="{3D7F4A5A-C546-4555-8518-E03A4C3D4243}" destId="{9E428BCF-2850-4890-951F-053FD3593E72}" srcOrd="1" destOrd="0" presId="urn:microsoft.com/office/officeart/2005/8/layout/vList4"/>
    <dgm:cxn modelId="{B49D5E18-7B75-4F05-8677-5F658B553880}" srcId="{735F5C06-F2EC-42CC-8B33-E25600BF2F86}" destId="{3FDDC2A7-75D8-48FF-AF01-263353F23B19}" srcOrd="2" destOrd="0" parTransId="{6869F259-0844-489E-AE22-5B8F4B695969}" sibTransId="{21416807-A186-4DF0-8133-4D1F6B6A3B03}"/>
    <dgm:cxn modelId="{211F1571-CB77-4FB4-A443-B7ADC775A841}" srcId="{735F5C06-F2EC-42CC-8B33-E25600BF2F86}" destId="{16B2A6AC-B95F-4751-A417-F45143E9E17B}" srcOrd="0" destOrd="0" parTransId="{7DE429F5-B191-4E10-8D51-4B873DA088C3}" sibTransId="{82664FE0-9F48-488C-B101-6004F0FD99C9}"/>
    <dgm:cxn modelId="{D1536E4A-A4BE-4FC0-98EF-8665396AB765}" type="presOf" srcId="{3D7F4A5A-C546-4555-8518-E03A4C3D4243}" destId="{DDAD99F0-10BB-436E-A269-9CA634CD047A}" srcOrd="0" destOrd="0" presId="urn:microsoft.com/office/officeart/2005/8/layout/vList4"/>
    <dgm:cxn modelId="{551A3DF5-A529-4ECE-B5C3-6F3014631A90}" srcId="{735F5C06-F2EC-42CC-8B33-E25600BF2F86}" destId="{3D7F4A5A-C546-4555-8518-E03A4C3D4243}" srcOrd="1" destOrd="0" parTransId="{58CB4F9D-646D-4370-B21F-601C6BD91B99}" sibTransId="{8E40B6E7-F7D9-4E6E-A6DE-75BEB9B6D364}"/>
    <dgm:cxn modelId="{037D1C79-B83B-4C9B-87BE-5D73221BD33C}" type="presOf" srcId="{735F5C06-F2EC-42CC-8B33-E25600BF2F86}" destId="{51144672-B203-4976-BA1E-00E89C959293}" srcOrd="0" destOrd="0" presId="urn:microsoft.com/office/officeart/2005/8/layout/vList4"/>
    <dgm:cxn modelId="{BE1218E9-4505-4C72-9F54-4120C9FBF300}" type="presOf" srcId="{16B2A6AC-B95F-4751-A417-F45143E9E17B}" destId="{2A841850-FDEA-41E5-BCD5-CF14DB3D70DE}" srcOrd="1" destOrd="0" presId="urn:microsoft.com/office/officeart/2005/8/layout/vList4"/>
    <dgm:cxn modelId="{B8E6A7E6-17E6-499E-BA77-521AC783F0E1}" type="presOf" srcId="{3FDDC2A7-75D8-48FF-AF01-263353F23B19}" destId="{AB9E63C8-8DEE-426C-BDE5-32E98A8F50C8}" srcOrd="0" destOrd="0" presId="urn:microsoft.com/office/officeart/2005/8/layout/vList4"/>
    <dgm:cxn modelId="{0974B962-8DE5-4E1E-BA07-A2952B37600D}" type="presOf" srcId="{3A2A2AF9-53FC-4C98-A94C-97BBE032546B}" destId="{179216CB-E5C0-4C84-A79B-C2AE5C52C309}" srcOrd="0" destOrd="1" presId="urn:microsoft.com/office/officeart/2005/8/layout/vList4"/>
    <dgm:cxn modelId="{E4362F92-EAAA-485F-BB87-FECD31789898}" type="presOf" srcId="{3A2A2AF9-53FC-4C98-A94C-97BBE032546B}" destId="{2A841850-FDEA-41E5-BCD5-CF14DB3D70DE}" srcOrd="1" destOrd="1" presId="urn:microsoft.com/office/officeart/2005/8/layout/vList4"/>
    <dgm:cxn modelId="{D7376A73-AC2D-4BCE-B805-CDE68E2F9910}" type="presOf" srcId="{16B2A6AC-B95F-4751-A417-F45143E9E17B}" destId="{179216CB-E5C0-4C84-A79B-C2AE5C52C309}" srcOrd="0" destOrd="0" presId="urn:microsoft.com/office/officeart/2005/8/layout/vList4"/>
    <dgm:cxn modelId="{B1F9DFE6-BCCB-4CE0-8F8A-36BF915F8E3C}" type="presParOf" srcId="{51144672-B203-4976-BA1E-00E89C959293}" destId="{9821D6CB-2047-4486-8B70-12ADB4FD98F9}" srcOrd="0" destOrd="0" presId="urn:microsoft.com/office/officeart/2005/8/layout/vList4"/>
    <dgm:cxn modelId="{FB22CAD6-6737-4384-963D-C529E69D6625}" type="presParOf" srcId="{9821D6CB-2047-4486-8B70-12ADB4FD98F9}" destId="{179216CB-E5C0-4C84-A79B-C2AE5C52C309}" srcOrd="0" destOrd="0" presId="urn:microsoft.com/office/officeart/2005/8/layout/vList4"/>
    <dgm:cxn modelId="{3175049A-FA1A-4D2D-93C7-88331AA1B064}" type="presParOf" srcId="{9821D6CB-2047-4486-8B70-12ADB4FD98F9}" destId="{B44D8FA2-32EA-479E-B350-4BD56849B0C2}" srcOrd="1" destOrd="0" presId="urn:microsoft.com/office/officeart/2005/8/layout/vList4"/>
    <dgm:cxn modelId="{CC0D81D1-966A-4330-A461-E0767427D1F9}" type="presParOf" srcId="{9821D6CB-2047-4486-8B70-12ADB4FD98F9}" destId="{2A841850-FDEA-41E5-BCD5-CF14DB3D70DE}" srcOrd="2" destOrd="0" presId="urn:microsoft.com/office/officeart/2005/8/layout/vList4"/>
    <dgm:cxn modelId="{2E94D8E7-9474-4386-A123-A50FF0F6AF77}" type="presParOf" srcId="{51144672-B203-4976-BA1E-00E89C959293}" destId="{20D559EB-9164-4D2E-ABE1-138B9EEF5E82}" srcOrd="1" destOrd="0" presId="urn:microsoft.com/office/officeart/2005/8/layout/vList4"/>
    <dgm:cxn modelId="{3CA4B107-B0CA-4EDC-96FB-A7A791A4B057}" type="presParOf" srcId="{51144672-B203-4976-BA1E-00E89C959293}" destId="{13085E3A-E492-4943-9D2C-366C9EF70443}" srcOrd="2" destOrd="0" presId="urn:microsoft.com/office/officeart/2005/8/layout/vList4"/>
    <dgm:cxn modelId="{920C365F-CBD4-469A-BAB7-7A56471D134D}" type="presParOf" srcId="{13085E3A-E492-4943-9D2C-366C9EF70443}" destId="{DDAD99F0-10BB-436E-A269-9CA634CD047A}" srcOrd="0" destOrd="0" presId="urn:microsoft.com/office/officeart/2005/8/layout/vList4"/>
    <dgm:cxn modelId="{C4F71CBA-7F54-45B2-8210-C91745FC3ED6}" type="presParOf" srcId="{13085E3A-E492-4943-9D2C-366C9EF70443}" destId="{1CAA77FA-F96D-49E7-B33A-37DF311F569F}" srcOrd="1" destOrd="0" presId="urn:microsoft.com/office/officeart/2005/8/layout/vList4"/>
    <dgm:cxn modelId="{B93FF916-E693-488C-ACD6-ECE30D52E152}" type="presParOf" srcId="{13085E3A-E492-4943-9D2C-366C9EF70443}" destId="{9E428BCF-2850-4890-951F-053FD3593E72}" srcOrd="2" destOrd="0" presId="urn:microsoft.com/office/officeart/2005/8/layout/vList4"/>
    <dgm:cxn modelId="{A8AACBE8-15E3-49A7-90EE-8C2C33BEF84B}" type="presParOf" srcId="{51144672-B203-4976-BA1E-00E89C959293}" destId="{C8BEE6CA-5B3A-4C23-9C77-E7E21290D28F}" srcOrd="3" destOrd="0" presId="urn:microsoft.com/office/officeart/2005/8/layout/vList4"/>
    <dgm:cxn modelId="{D1955D6D-8C73-4854-BF3D-F1B4BC2B3BD1}" type="presParOf" srcId="{51144672-B203-4976-BA1E-00E89C959293}" destId="{5F2B66F6-5D28-4DED-988F-7C06B7EABEE0}" srcOrd="4" destOrd="0" presId="urn:microsoft.com/office/officeart/2005/8/layout/vList4"/>
    <dgm:cxn modelId="{3FCA575E-80EF-4E50-9758-DC9DE019A061}" type="presParOf" srcId="{5F2B66F6-5D28-4DED-988F-7C06B7EABEE0}" destId="{AB9E63C8-8DEE-426C-BDE5-32E98A8F50C8}" srcOrd="0" destOrd="0" presId="urn:microsoft.com/office/officeart/2005/8/layout/vList4"/>
    <dgm:cxn modelId="{FBDD458D-DECE-4D62-9409-A2107B15659C}" type="presParOf" srcId="{5F2B66F6-5D28-4DED-988F-7C06B7EABEE0}" destId="{B92BBB98-EC2D-47A7-94C3-1D640211CB3B}" srcOrd="1" destOrd="0" presId="urn:microsoft.com/office/officeart/2005/8/layout/vList4"/>
    <dgm:cxn modelId="{0C51EE96-F504-429B-B64C-473876E5B37D}" type="presParOf" srcId="{5F2B66F6-5D28-4DED-988F-7C06B7EABEE0}" destId="{4D8E8106-CC42-44F8-880F-126E6027551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35F5C06-F2EC-42CC-8B33-E25600BF2F86}" type="doc">
      <dgm:prSet loTypeId="urn:microsoft.com/office/officeart/2005/8/layout/vList4" loCatId="pictur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16B2A6AC-B95F-4751-A417-F45143E9E17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Совместная образовательная программа может содержать следующие разделы: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E429F5-B191-4E10-8D51-4B873DA088C3}" type="parTrans" cxnId="{211F1571-CB77-4FB4-A443-B7ADC775A841}">
      <dgm:prSet/>
      <dgm:spPr/>
      <dgm:t>
        <a:bodyPr/>
        <a:lstStyle/>
        <a:p>
          <a:endParaRPr lang="ru-RU"/>
        </a:p>
      </dgm:t>
    </dgm:pt>
    <dgm:pt modelId="{82664FE0-9F48-488C-B101-6004F0FD99C9}" type="sibTrans" cxnId="{211F1571-CB77-4FB4-A443-B7ADC775A841}">
      <dgm:prSet/>
      <dgm:spPr/>
      <dgm:t>
        <a:bodyPr/>
        <a:lstStyle/>
        <a:p>
          <a:endParaRPr lang="ru-RU"/>
        </a:p>
      </dgm:t>
    </dgm:pt>
    <dgm:pt modelId="{3A2A2AF9-53FC-4C98-A94C-97BBE032546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актуальность и новизну программы;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8DB7D-C243-41A4-BCDF-93BA774A5CEA}" type="parTrans" cxnId="{723F9466-D134-4929-A117-85770BC6D86F}">
      <dgm:prSet/>
      <dgm:spPr/>
      <dgm:t>
        <a:bodyPr/>
        <a:lstStyle/>
        <a:p>
          <a:endParaRPr lang="ru-RU"/>
        </a:p>
      </dgm:t>
    </dgm:pt>
    <dgm:pt modelId="{87B16389-06DE-4F7D-BE9F-DF6A6CD973C4}" type="sibTrans" cxnId="{723F9466-D134-4929-A117-85770BC6D86F}">
      <dgm:prSet/>
      <dgm:spPr/>
      <dgm:t>
        <a:bodyPr/>
        <a:lstStyle/>
        <a:p>
          <a:endParaRPr lang="ru-RU"/>
        </a:p>
      </dgm:t>
    </dgm:pt>
    <dgm:pt modelId="{3D7F4A5A-C546-4555-8518-E03A4C3D424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⸱основные формы и методы;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⸱прогнозируемые результаты;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⸱механизм оценки образовательных результатов;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⸱формы подведения итогов ⸱реализации программы;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⸱организационно-педагогические условия 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реализации программы;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58CB4F9D-646D-4370-B21F-601C6BD91B99}" type="parTrans" cxnId="{551A3DF5-A529-4ECE-B5C3-6F3014631A90}">
      <dgm:prSet/>
      <dgm:spPr/>
      <dgm:t>
        <a:bodyPr/>
        <a:lstStyle/>
        <a:p>
          <a:endParaRPr lang="ru-RU"/>
        </a:p>
      </dgm:t>
    </dgm:pt>
    <dgm:pt modelId="{8E40B6E7-F7D9-4E6E-A6DE-75BEB9B6D364}" type="sibTrans" cxnId="{551A3DF5-A529-4ECE-B5C3-6F3014631A90}">
      <dgm:prSet/>
      <dgm:spPr/>
      <dgm:t>
        <a:bodyPr/>
        <a:lstStyle/>
        <a:p>
          <a:endParaRPr lang="ru-RU"/>
        </a:p>
      </dgm:t>
    </dgm:pt>
    <dgm:pt modelId="{3FDDC2A7-75D8-48FF-AF01-263353F23B1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режим занятий;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учебный план;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календарный учебный график;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содержание программы; 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методическое обеспечение;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материально-техническое обеспечение;  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список рекомендуемой литературы.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69F259-0844-489E-AE22-5B8F4B695969}" type="parTrans" cxnId="{B49D5E18-7B75-4F05-8677-5F658B553880}">
      <dgm:prSet/>
      <dgm:spPr/>
      <dgm:t>
        <a:bodyPr/>
        <a:lstStyle/>
        <a:p>
          <a:endParaRPr lang="ru-RU"/>
        </a:p>
      </dgm:t>
    </dgm:pt>
    <dgm:pt modelId="{21416807-A186-4DF0-8133-4D1F6B6A3B03}" type="sibTrans" cxnId="{B49D5E18-7B75-4F05-8677-5F658B553880}">
      <dgm:prSet/>
      <dgm:spPr/>
      <dgm:t>
        <a:bodyPr/>
        <a:lstStyle/>
        <a:p>
          <a:endParaRPr lang="ru-RU"/>
        </a:p>
      </dgm:t>
    </dgm:pt>
    <dgm:pt modelId="{C2B39B15-1E33-49AD-9BFF-50C4EFB2E24F}">
      <dgm:prSet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теоретические идеи и практическую значимость;</a:t>
          </a:r>
        </a:p>
      </dgm:t>
    </dgm:pt>
    <dgm:pt modelId="{E7656783-B9FC-4A41-8D6F-F0E5A3AACF59}" type="parTrans" cxnId="{30C0E709-A9EC-4926-A686-3C6B0BDB9397}">
      <dgm:prSet/>
      <dgm:spPr/>
      <dgm:t>
        <a:bodyPr/>
        <a:lstStyle/>
        <a:p>
          <a:endParaRPr lang="ru-RU"/>
        </a:p>
      </dgm:t>
    </dgm:pt>
    <dgm:pt modelId="{0A0A3050-2B90-49A8-9094-2BB6D28309DF}" type="sibTrans" cxnId="{30C0E709-A9EC-4926-A686-3C6B0BDB9397}">
      <dgm:prSet/>
      <dgm:spPr/>
      <dgm:t>
        <a:bodyPr/>
        <a:lstStyle/>
        <a:p>
          <a:endParaRPr lang="ru-RU"/>
        </a:p>
      </dgm:t>
    </dgm:pt>
    <dgm:pt modelId="{5585E640-B0DA-4353-8DD6-86FA0017411F}">
      <dgm:prSet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отличительные особенности;</a:t>
          </a:r>
        </a:p>
      </dgm:t>
    </dgm:pt>
    <dgm:pt modelId="{BD2754E1-E68D-4485-9E71-F12D65E76DE2}" type="parTrans" cxnId="{009B097A-32E1-4D86-A3FA-773353463CD9}">
      <dgm:prSet/>
      <dgm:spPr/>
      <dgm:t>
        <a:bodyPr/>
        <a:lstStyle/>
        <a:p>
          <a:endParaRPr lang="ru-RU"/>
        </a:p>
      </dgm:t>
    </dgm:pt>
    <dgm:pt modelId="{53965B1D-4C22-4734-93DD-347D964C08AB}" type="sibTrans" cxnId="{009B097A-32E1-4D86-A3FA-773353463CD9}">
      <dgm:prSet/>
      <dgm:spPr/>
      <dgm:t>
        <a:bodyPr/>
        <a:lstStyle/>
        <a:p>
          <a:endParaRPr lang="ru-RU"/>
        </a:p>
      </dgm:t>
    </dgm:pt>
    <dgm:pt modelId="{CCD4E346-4E21-4891-B5CE-9D263BF9A66B}">
      <dgm:prSet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цели и задачи образовательной программы;</a:t>
          </a:r>
        </a:p>
      </dgm:t>
    </dgm:pt>
    <dgm:pt modelId="{89D9F570-DF02-40A0-A74C-29447DD2AA11}" type="parTrans" cxnId="{44A8F136-D458-4197-9E21-9FB1E47E7071}">
      <dgm:prSet/>
      <dgm:spPr/>
      <dgm:t>
        <a:bodyPr/>
        <a:lstStyle/>
        <a:p>
          <a:endParaRPr lang="ru-RU"/>
        </a:p>
      </dgm:t>
    </dgm:pt>
    <dgm:pt modelId="{A8AE05A3-AABE-4C3A-BEC2-965024E4FEFA}" type="sibTrans" cxnId="{44A8F136-D458-4197-9E21-9FB1E47E7071}">
      <dgm:prSet/>
      <dgm:spPr/>
      <dgm:t>
        <a:bodyPr/>
        <a:lstStyle/>
        <a:p>
          <a:endParaRPr lang="ru-RU"/>
        </a:p>
      </dgm:t>
    </dgm:pt>
    <dgm:pt modelId="{5035F4C0-38D8-4D50-8E84-A2A5B1D69734}">
      <dgm:prSet custT="1"/>
      <dgm:spPr/>
      <dgm:t>
        <a:bodyPr/>
        <a:lstStyle/>
        <a:p>
          <a:endParaRPr lang="ru-RU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4D5B66-010C-42F8-8D60-7037ADDABC1A}" type="parTrans" cxnId="{0C875CC5-BFCA-4931-BB4A-8660055869F8}">
      <dgm:prSet/>
      <dgm:spPr/>
      <dgm:t>
        <a:bodyPr/>
        <a:lstStyle/>
        <a:p>
          <a:endParaRPr lang="ru-RU"/>
        </a:p>
      </dgm:t>
    </dgm:pt>
    <dgm:pt modelId="{B0D7FDF8-32A0-4652-A312-8AC11A2F9876}" type="sibTrans" cxnId="{0C875CC5-BFCA-4931-BB4A-8660055869F8}">
      <dgm:prSet/>
      <dgm:spPr/>
      <dgm:t>
        <a:bodyPr/>
        <a:lstStyle/>
        <a:p>
          <a:endParaRPr lang="ru-RU"/>
        </a:p>
      </dgm:t>
    </dgm:pt>
    <dgm:pt modelId="{51144672-B203-4976-BA1E-00E89C959293}" type="pres">
      <dgm:prSet presAssocID="{735F5C06-F2EC-42CC-8B33-E25600BF2F8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21D6CB-2047-4486-8B70-12ADB4FD98F9}" type="pres">
      <dgm:prSet presAssocID="{16B2A6AC-B95F-4751-A417-F45143E9E17B}" presName="comp" presStyleCnt="0"/>
      <dgm:spPr/>
    </dgm:pt>
    <dgm:pt modelId="{179216CB-E5C0-4C84-A79B-C2AE5C52C309}" type="pres">
      <dgm:prSet presAssocID="{16B2A6AC-B95F-4751-A417-F45143E9E17B}" presName="box" presStyleLbl="node1" presStyleIdx="0" presStyleCnt="3" custScaleX="100000" custScaleY="125117"/>
      <dgm:spPr/>
      <dgm:t>
        <a:bodyPr/>
        <a:lstStyle/>
        <a:p>
          <a:endParaRPr lang="ru-RU"/>
        </a:p>
      </dgm:t>
    </dgm:pt>
    <dgm:pt modelId="{B44D8FA2-32EA-479E-B350-4BD56849B0C2}" type="pres">
      <dgm:prSet presAssocID="{16B2A6AC-B95F-4751-A417-F45143E9E17B}" presName="img" presStyleLbl="fgImgPlace1" presStyleIdx="0" presStyleCnt="3" custScaleX="99470" custScaleY="121225" custLinFactNeighborX="967" custLinFactNeighborY="273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841850-FDEA-41E5-BCD5-CF14DB3D70DE}" type="pres">
      <dgm:prSet presAssocID="{16B2A6AC-B95F-4751-A417-F45143E9E17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559EB-9164-4D2E-ABE1-138B9EEF5E82}" type="pres">
      <dgm:prSet presAssocID="{82664FE0-9F48-488C-B101-6004F0FD99C9}" presName="spacer" presStyleCnt="0"/>
      <dgm:spPr/>
    </dgm:pt>
    <dgm:pt modelId="{13085E3A-E492-4943-9D2C-366C9EF70443}" type="pres">
      <dgm:prSet presAssocID="{3D7F4A5A-C546-4555-8518-E03A4C3D4243}" presName="comp" presStyleCnt="0"/>
      <dgm:spPr/>
    </dgm:pt>
    <dgm:pt modelId="{DDAD99F0-10BB-436E-A269-9CA634CD047A}" type="pres">
      <dgm:prSet presAssocID="{3D7F4A5A-C546-4555-8518-E03A4C3D4243}" presName="box" presStyleLbl="node1" presStyleIdx="1" presStyleCnt="3" custScaleX="100000" custScaleY="129366" custLinFactNeighborX="476" custLinFactNeighborY="-4576"/>
      <dgm:spPr/>
      <dgm:t>
        <a:bodyPr/>
        <a:lstStyle/>
        <a:p>
          <a:endParaRPr lang="ru-RU"/>
        </a:p>
      </dgm:t>
    </dgm:pt>
    <dgm:pt modelId="{1CAA77FA-F96D-49E7-B33A-37DF311F569F}" type="pres">
      <dgm:prSet presAssocID="{3D7F4A5A-C546-4555-8518-E03A4C3D4243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E428BCF-2850-4890-951F-053FD3593E72}" type="pres">
      <dgm:prSet presAssocID="{3D7F4A5A-C546-4555-8518-E03A4C3D424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BEE6CA-5B3A-4C23-9C77-E7E21290D28F}" type="pres">
      <dgm:prSet presAssocID="{8E40B6E7-F7D9-4E6E-A6DE-75BEB9B6D364}" presName="spacer" presStyleCnt="0"/>
      <dgm:spPr/>
    </dgm:pt>
    <dgm:pt modelId="{5F2B66F6-5D28-4DED-988F-7C06B7EABEE0}" type="pres">
      <dgm:prSet presAssocID="{3FDDC2A7-75D8-48FF-AF01-263353F23B19}" presName="comp" presStyleCnt="0"/>
      <dgm:spPr/>
    </dgm:pt>
    <dgm:pt modelId="{AB9E63C8-8DEE-426C-BDE5-32E98A8F50C8}" type="pres">
      <dgm:prSet presAssocID="{3FDDC2A7-75D8-48FF-AF01-263353F23B19}" presName="box" presStyleLbl="node1" presStyleIdx="2" presStyleCnt="3" custScaleY="125044"/>
      <dgm:spPr/>
      <dgm:t>
        <a:bodyPr/>
        <a:lstStyle/>
        <a:p>
          <a:endParaRPr lang="ru-RU"/>
        </a:p>
      </dgm:t>
    </dgm:pt>
    <dgm:pt modelId="{B92BBB98-EC2D-47A7-94C3-1D640211CB3B}" type="pres">
      <dgm:prSet presAssocID="{3FDDC2A7-75D8-48FF-AF01-263353F23B19}" presName="img" presStyleLbl="fgImgPlace1" presStyleIdx="2" presStyleCnt="3" custScaleX="9035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8E8106-CC42-44F8-880F-126E60275515}" type="pres">
      <dgm:prSet presAssocID="{3FDDC2A7-75D8-48FF-AF01-263353F23B1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9B097A-32E1-4D86-A3FA-773353463CD9}" srcId="{16B2A6AC-B95F-4751-A417-F45143E9E17B}" destId="{5585E640-B0DA-4353-8DD6-86FA0017411F}" srcOrd="2" destOrd="0" parTransId="{BD2754E1-E68D-4485-9E71-F12D65E76DE2}" sibTransId="{53965B1D-4C22-4734-93DD-347D964C08AB}"/>
    <dgm:cxn modelId="{C00C2B4C-EA54-4643-A30F-4E7AB8AB4B35}" type="presOf" srcId="{735F5C06-F2EC-42CC-8B33-E25600BF2F86}" destId="{51144672-B203-4976-BA1E-00E89C959293}" srcOrd="0" destOrd="0" presId="urn:microsoft.com/office/officeart/2005/8/layout/vList4"/>
    <dgm:cxn modelId="{897750C4-BC30-4D97-9E01-3BC41EDAA5E0}" type="presOf" srcId="{5585E640-B0DA-4353-8DD6-86FA0017411F}" destId="{179216CB-E5C0-4C84-A79B-C2AE5C52C309}" srcOrd="0" destOrd="3" presId="urn:microsoft.com/office/officeart/2005/8/layout/vList4"/>
    <dgm:cxn modelId="{47415E61-23E5-4344-9447-74426A7914D0}" type="presOf" srcId="{C2B39B15-1E33-49AD-9BFF-50C4EFB2E24F}" destId="{2A841850-FDEA-41E5-BCD5-CF14DB3D70DE}" srcOrd="1" destOrd="2" presId="urn:microsoft.com/office/officeart/2005/8/layout/vList4"/>
    <dgm:cxn modelId="{211F1571-CB77-4FB4-A443-B7ADC775A841}" srcId="{735F5C06-F2EC-42CC-8B33-E25600BF2F86}" destId="{16B2A6AC-B95F-4751-A417-F45143E9E17B}" srcOrd="0" destOrd="0" parTransId="{7DE429F5-B191-4E10-8D51-4B873DA088C3}" sibTransId="{82664FE0-9F48-488C-B101-6004F0FD99C9}"/>
    <dgm:cxn modelId="{44A8F136-D458-4197-9E21-9FB1E47E7071}" srcId="{16B2A6AC-B95F-4751-A417-F45143E9E17B}" destId="{CCD4E346-4E21-4891-B5CE-9D263BF9A66B}" srcOrd="3" destOrd="0" parTransId="{89D9F570-DF02-40A0-A74C-29447DD2AA11}" sibTransId="{A8AE05A3-AABE-4C3A-BEC2-965024E4FEFA}"/>
    <dgm:cxn modelId="{70FCFA29-1A3F-4859-A121-0A8DB3251C70}" type="presOf" srcId="{3FDDC2A7-75D8-48FF-AF01-263353F23B19}" destId="{4D8E8106-CC42-44F8-880F-126E60275515}" srcOrd="1" destOrd="0" presId="urn:microsoft.com/office/officeart/2005/8/layout/vList4"/>
    <dgm:cxn modelId="{9567BF0D-7E7A-4690-844F-77B6369042A7}" type="presOf" srcId="{16B2A6AC-B95F-4751-A417-F45143E9E17B}" destId="{179216CB-E5C0-4C84-A79B-C2AE5C52C309}" srcOrd="0" destOrd="0" presId="urn:microsoft.com/office/officeart/2005/8/layout/vList4"/>
    <dgm:cxn modelId="{0C875CC5-BFCA-4931-BB4A-8660055869F8}" srcId="{16B2A6AC-B95F-4751-A417-F45143E9E17B}" destId="{5035F4C0-38D8-4D50-8E84-A2A5B1D69734}" srcOrd="4" destOrd="0" parTransId="{634D5B66-010C-42F8-8D60-7037ADDABC1A}" sibTransId="{B0D7FDF8-32A0-4652-A312-8AC11A2F9876}"/>
    <dgm:cxn modelId="{54ECE000-805A-4E19-B292-2934456D1D21}" type="presOf" srcId="{5035F4C0-38D8-4D50-8E84-A2A5B1D69734}" destId="{179216CB-E5C0-4C84-A79B-C2AE5C52C309}" srcOrd="0" destOrd="5" presId="urn:microsoft.com/office/officeart/2005/8/layout/vList4"/>
    <dgm:cxn modelId="{B49D5E18-7B75-4F05-8677-5F658B553880}" srcId="{735F5C06-F2EC-42CC-8B33-E25600BF2F86}" destId="{3FDDC2A7-75D8-48FF-AF01-263353F23B19}" srcOrd="2" destOrd="0" parTransId="{6869F259-0844-489E-AE22-5B8F4B695969}" sibTransId="{21416807-A186-4DF0-8133-4D1F6B6A3B03}"/>
    <dgm:cxn modelId="{75E6B093-B0E5-4F62-85E9-F702BA6C26D4}" type="presOf" srcId="{C2B39B15-1E33-49AD-9BFF-50C4EFB2E24F}" destId="{179216CB-E5C0-4C84-A79B-C2AE5C52C309}" srcOrd="0" destOrd="2" presId="urn:microsoft.com/office/officeart/2005/8/layout/vList4"/>
    <dgm:cxn modelId="{0EFDC489-DFDF-41CD-AE97-F764A9DE1878}" type="presOf" srcId="{5035F4C0-38D8-4D50-8E84-A2A5B1D69734}" destId="{2A841850-FDEA-41E5-BCD5-CF14DB3D70DE}" srcOrd="1" destOrd="5" presId="urn:microsoft.com/office/officeart/2005/8/layout/vList4"/>
    <dgm:cxn modelId="{551A3DF5-A529-4ECE-B5C3-6F3014631A90}" srcId="{735F5C06-F2EC-42CC-8B33-E25600BF2F86}" destId="{3D7F4A5A-C546-4555-8518-E03A4C3D4243}" srcOrd="1" destOrd="0" parTransId="{58CB4F9D-646D-4370-B21F-601C6BD91B99}" sibTransId="{8E40B6E7-F7D9-4E6E-A6DE-75BEB9B6D364}"/>
    <dgm:cxn modelId="{30C0E709-A9EC-4926-A686-3C6B0BDB9397}" srcId="{16B2A6AC-B95F-4751-A417-F45143E9E17B}" destId="{C2B39B15-1E33-49AD-9BFF-50C4EFB2E24F}" srcOrd="1" destOrd="0" parTransId="{E7656783-B9FC-4A41-8D6F-F0E5A3AACF59}" sibTransId="{0A0A3050-2B90-49A8-9094-2BB6D28309DF}"/>
    <dgm:cxn modelId="{E08E7336-4BB1-4A7B-8D3D-59FEDC471654}" type="presOf" srcId="{5585E640-B0DA-4353-8DD6-86FA0017411F}" destId="{2A841850-FDEA-41E5-BCD5-CF14DB3D70DE}" srcOrd="1" destOrd="3" presId="urn:microsoft.com/office/officeart/2005/8/layout/vList4"/>
    <dgm:cxn modelId="{723F9466-D134-4929-A117-85770BC6D86F}" srcId="{16B2A6AC-B95F-4751-A417-F45143E9E17B}" destId="{3A2A2AF9-53FC-4C98-A94C-97BBE032546B}" srcOrd="0" destOrd="0" parTransId="{EAE8DB7D-C243-41A4-BCDF-93BA774A5CEA}" sibTransId="{87B16389-06DE-4F7D-BE9F-DF6A6CD973C4}"/>
    <dgm:cxn modelId="{86611C1A-D044-415C-AE20-80103366DFBF}" type="presOf" srcId="{3A2A2AF9-53FC-4C98-A94C-97BBE032546B}" destId="{179216CB-E5C0-4C84-A79B-C2AE5C52C309}" srcOrd="0" destOrd="1" presId="urn:microsoft.com/office/officeart/2005/8/layout/vList4"/>
    <dgm:cxn modelId="{3D9D2E48-FDD4-4C6F-BB4E-6F4015401CE4}" type="presOf" srcId="{3D7F4A5A-C546-4555-8518-E03A4C3D4243}" destId="{DDAD99F0-10BB-436E-A269-9CA634CD047A}" srcOrd="0" destOrd="0" presId="urn:microsoft.com/office/officeart/2005/8/layout/vList4"/>
    <dgm:cxn modelId="{D30B0D83-69AF-4801-BE61-EE95127010CB}" type="presOf" srcId="{CCD4E346-4E21-4891-B5CE-9D263BF9A66B}" destId="{179216CB-E5C0-4C84-A79B-C2AE5C52C309}" srcOrd="0" destOrd="4" presId="urn:microsoft.com/office/officeart/2005/8/layout/vList4"/>
    <dgm:cxn modelId="{6650584F-ECEB-43F8-BE0B-1F8649241718}" type="presOf" srcId="{3FDDC2A7-75D8-48FF-AF01-263353F23B19}" destId="{AB9E63C8-8DEE-426C-BDE5-32E98A8F50C8}" srcOrd="0" destOrd="0" presId="urn:microsoft.com/office/officeart/2005/8/layout/vList4"/>
    <dgm:cxn modelId="{C103C1DA-CC4E-4389-9014-C3BDEE7740D6}" type="presOf" srcId="{16B2A6AC-B95F-4751-A417-F45143E9E17B}" destId="{2A841850-FDEA-41E5-BCD5-CF14DB3D70DE}" srcOrd="1" destOrd="0" presId="urn:microsoft.com/office/officeart/2005/8/layout/vList4"/>
    <dgm:cxn modelId="{399D2F10-A099-4B48-86AD-476EDF9061EB}" type="presOf" srcId="{3A2A2AF9-53FC-4C98-A94C-97BBE032546B}" destId="{2A841850-FDEA-41E5-BCD5-CF14DB3D70DE}" srcOrd="1" destOrd="1" presId="urn:microsoft.com/office/officeart/2005/8/layout/vList4"/>
    <dgm:cxn modelId="{76FFFCED-0129-4741-B160-1D5963F03F2B}" type="presOf" srcId="{3D7F4A5A-C546-4555-8518-E03A4C3D4243}" destId="{9E428BCF-2850-4890-951F-053FD3593E72}" srcOrd="1" destOrd="0" presId="urn:microsoft.com/office/officeart/2005/8/layout/vList4"/>
    <dgm:cxn modelId="{6144B0A4-FB5D-4212-AD05-D2D546B26932}" type="presOf" srcId="{CCD4E346-4E21-4891-B5CE-9D263BF9A66B}" destId="{2A841850-FDEA-41E5-BCD5-CF14DB3D70DE}" srcOrd="1" destOrd="4" presId="urn:microsoft.com/office/officeart/2005/8/layout/vList4"/>
    <dgm:cxn modelId="{2481FD4E-74BD-4573-8AAE-C963EF7491D7}" type="presParOf" srcId="{51144672-B203-4976-BA1E-00E89C959293}" destId="{9821D6CB-2047-4486-8B70-12ADB4FD98F9}" srcOrd="0" destOrd="0" presId="urn:microsoft.com/office/officeart/2005/8/layout/vList4"/>
    <dgm:cxn modelId="{1B6D6B38-FA50-4AA3-BDB3-622967BC6DF6}" type="presParOf" srcId="{9821D6CB-2047-4486-8B70-12ADB4FD98F9}" destId="{179216CB-E5C0-4C84-A79B-C2AE5C52C309}" srcOrd="0" destOrd="0" presId="urn:microsoft.com/office/officeart/2005/8/layout/vList4"/>
    <dgm:cxn modelId="{970F599B-330F-442A-BEDE-F639394CE55A}" type="presParOf" srcId="{9821D6CB-2047-4486-8B70-12ADB4FD98F9}" destId="{B44D8FA2-32EA-479E-B350-4BD56849B0C2}" srcOrd="1" destOrd="0" presId="urn:microsoft.com/office/officeart/2005/8/layout/vList4"/>
    <dgm:cxn modelId="{87F8AD23-C50A-4DAE-BA4F-F7004701679D}" type="presParOf" srcId="{9821D6CB-2047-4486-8B70-12ADB4FD98F9}" destId="{2A841850-FDEA-41E5-BCD5-CF14DB3D70DE}" srcOrd="2" destOrd="0" presId="urn:microsoft.com/office/officeart/2005/8/layout/vList4"/>
    <dgm:cxn modelId="{E2EA1BE2-DC3A-4D62-AC06-43D1C6A3D15E}" type="presParOf" srcId="{51144672-B203-4976-BA1E-00E89C959293}" destId="{20D559EB-9164-4D2E-ABE1-138B9EEF5E82}" srcOrd="1" destOrd="0" presId="urn:microsoft.com/office/officeart/2005/8/layout/vList4"/>
    <dgm:cxn modelId="{CD4B06E5-B04E-40FD-861A-6FAB28DA93A4}" type="presParOf" srcId="{51144672-B203-4976-BA1E-00E89C959293}" destId="{13085E3A-E492-4943-9D2C-366C9EF70443}" srcOrd="2" destOrd="0" presId="urn:microsoft.com/office/officeart/2005/8/layout/vList4"/>
    <dgm:cxn modelId="{69EE8480-EE1D-4DD4-9AD5-B0FB80723990}" type="presParOf" srcId="{13085E3A-E492-4943-9D2C-366C9EF70443}" destId="{DDAD99F0-10BB-436E-A269-9CA634CD047A}" srcOrd="0" destOrd="0" presId="urn:microsoft.com/office/officeart/2005/8/layout/vList4"/>
    <dgm:cxn modelId="{C38B183B-2CBE-4E91-977D-57FBE3FECF62}" type="presParOf" srcId="{13085E3A-E492-4943-9D2C-366C9EF70443}" destId="{1CAA77FA-F96D-49E7-B33A-37DF311F569F}" srcOrd="1" destOrd="0" presId="urn:microsoft.com/office/officeart/2005/8/layout/vList4"/>
    <dgm:cxn modelId="{3A4D2C03-8C39-44F3-8E3F-ADBA82A3E9BF}" type="presParOf" srcId="{13085E3A-E492-4943-9D2C-366C9EF70443}" destId="{9E428BCF-2850-4890-951F-053FD3593E72}" srcOrd="2" destOrd="0" presId="urn:microsoft.com/office/officeart/2005/8/layout/vList4"/>
    <dgm:cxn modelId="{D8A3549F-E695-4A70-B818-DCB8BAE1588F}" type="presParOf" srcId="{51144672-B203-4976-BA1E-00E89C959293}" destId="{C8BEE6CA-5B3A-4C23-9C77-E7E21290D28F}" srcOrd="3" destOrd="0" presId="urn:microsoft.com/office/officeart/2005/8/layout/vList4"/>
    <dgm:cxn modelId="{0AC17A16-2F63-48CF-A089-092D329834A2}" type="presParOf" srcId="{51144672-B203-4976-BA1E-00E89C959293}" destId="{5F2B66F6-5D28-4DED-988F-7C06B7EABEE0}" srcOrd="4" destOrd="0" presId="urn:microsoft.com/office/officeart/2005/8/layout/vList4"/>
    <dgm:cxn modelId="{40EBA4BE-AAF7-4144-8352-2961523730F8}" type="presParOf" srcId="{5F2B66F6-5D28-4DED-988F-7C06B7EABEE0}" destId="{AB9E63C8-8DEE-426C-BDE5-32E98A8F50C8}" srcOrd="0" destOrd="0" presId="urn:microsoft.com/office/officeart/2005/8/layout/vList4"/>
    <dgm:cxn modelId="{E2AD999E-6A4F-45D8-B562-375091E112D8}" type="presParOf" srcId="{5F2B66F6-5D28-4DED-988F-7C06B7EABEE0}" destId="{B92BBB98-EC2D-47A7-94C3-1D640211CB3B}" srcOrd="1" destOrd="0" presId="urn:microsoft.com/office/officeart/2005/8/layout/vList4"/>
    <dgm:cxn modelId="{447B4EF3-ADA8-4239-8E6B-7F13E352B763}" type="presParOf" srcId="{5F2B66F6-5D28-4DED-988F-7C06B7EABEE0}" destId="{4D8E8106-CC42-44F8-880F-126E6027551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78BAB7-9B88-4685-8F88-A59579804503}" type="doc">
      <dgm:prSet loTypeId="urn:microsoft.com/office/officeart/2011/layout/HexagonRadial" loCatId="officeonlin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C53B91F-5E0A-4810-B7C7-9EC25C141DD3}">
      <dgm:prSet phldrT="[Текст]" custT="1"/>
      <dgm:spPr/>
      <dgm:t>
        <a:bodyPr/>
        <a:lstStyle/>
        <a:p>
          <a:r>
            <a:rPr lang="ru-RU" sz="1050" b="1" dirty="0" smtClean="0"/>
            <a:t>В реализации образовательных программ с использованием  сетевой формы могут участвовать:</a:t>
          </a:r>
        </a:p>
        <a:p>
          <a:endParaRPr lang="ru-RU" sz="1200" b="1" dirty="0"/>
        </a:p>
      </dgm:t>
    </dgm:pt>
    <dgm:pt modelId="{09A90637-8850-4237-9ABC-F56B487E19AE}" type="parTrans" cxnId="{FA9F3C4C-F026-437B-B09F-32D839DFDE23}">
      <dgm:prSet/>
      <dgm:spPr/>
      <dgm:t>
        <a:bodyPr/>
        <a:lstStyle/>
        <a:p>
          <a:endParaRPr lang="ru-RU"/>
        </a:p>
      </dgm:t>
    </dgm:pt>
    <dgm:pt modelId="{90C45A63-494D-46C5-9388-7529D1B3074D}" type="sibTrans" cxnId="{FA9F3C4C-F026-437B-B09F-32D839DFDE23}">
      <dgm:prSet/>
      <dgm:spPr/>
      <dgm:t>
        <a:bodyPr/>
        <a:lstStyle/>
        <a:p>
          <a:endParaRPr lang="ru-RU"/>
        </a:p>
      </dgm:t>
    </dgm:pt>
    <dgm:pt modelId="{B135D26A-F91A-4AE4-BB07-9083F6A197A8}">
      <dgm:prSet phldrT="[Текст]" custT="1"/>
      <dgm:spPr/>
      <dgm:t>
        <a:bodyPr/>
        <a:lstStyle/>
        <a:p>
          <a:r>
            <a:rPr lang="ru-RU" altLang="ru-RU" sz="1200" b="1" i="1" dirty="0" smtClean="0"/>
            <a:t>медицинские организации</a:t>
          </a:r>
          <a:endParaRPr lang="ru-RU" sz="1200" dirty="0"/>
        </a:p>
      </dgm:t>
    </dgm:pt>
    <dgm:pt modelId="{F67BE752-05DC-42AE-9DC2-B25348DB98FE}" type="parTrans" cxnId="{44F3B4FB-ED91-421B-9AA5-8A7E3EFAE1C5}">
      <dgm:prSet/>
      <dgm:spPr/>
      <dgm:t>
        <a:bodyPr/>
        <a:lstStyle/>
        <a:p>
          <a:endParaRPr lang="ru-RU"/>
        </a:p>
      </dgm:t>
    </dgm:pt>
    <dgm:pt modelId="{9C8E222A-C4B6-4212-8738-787DAAC00498}" type="sibTrans" cxnId="{44F3B4FB-ED91-421B-9AA5-8A7E3EFAE1C5}">
      <dgm:prSet/>
      <dgm:spPr/>
      <dgm:t>
        <a:bodyPr/>
        <a:lstStyle/>
        <a:p>
          <a:endParaRPr lang="ru-RU"/>
        </a:p>
      </dgm:t>
    </dgm:pt>
    <dgm:pt modelId="{6941E63D-3865-4EDE-B490-BF80EC4C8B19}">
      <dgm:prSet phldrT="[Текст]" custT="1"/>
      <dgm:spPr/>
      <dgm:t>
        <a:bodyPr/>
        <a:lstStyle/>
        <a:p>
          <a:r>
            <a:rPr lang="ru-RU" altLang="ru-RU" sz="1200" b="1" i="1" dirty="0" smtClean="0"/>
            <a:t>организации культуры</a:t>
          </a:r>
          <a:endParaRPr lang="ru-RU" sz="1200" dirty="0"/>
        </a:p>
      </dgm:t>
    </dgm:pt>
    <dgm:pt modelId="{65DA2360-769E-4AAB-8AD4-25B14049D485}" type="parTrans" cxnId="{C6498BA7-1F74-4C6F-B353-F0ABD67FD875}">
      <dgm:prSet/>
      <dgm:spPr/>
      <dgm:t>
        <a:bodyPr/>
        <a:lstStyle/>
        <a:p>
          <a:endParaRPr lang="ru-RU"/>
        </a:p>
      </dgm:t>
    </dgm:pt>
    <dgm:pt modelId="{39F25099-B6B3-40B3-A518-56EF823B0286}" type="sibTrans" cxnId="{C6498BA7-1F74-4C6F-B353-F0ABD67FD875}">
      <dgm:prSet/>
      <dgm:spPr/>
      <dgm:t>
        <a:bodyPr/>
        <a:lstStyle/>
        <a:p>
          <a:endParaRPr lang="ru-RU"/>
        </a:p>
      </dgm:t>
    </dgm:pt>
    <dgm:pt modelId="{7943E0F6-A6C8-46C7-9D65-1914A98B04D8}">
      <dgm:prSet phldrT="[Текст]" custT="1"/>
      <dgm:spPr/>
      <dgm:t>
        <a:bodyPr/>
        <a:lstStyle/>
        <a:p>
          <a:r>
            <a:rPr lang="ru-RU" altLang="ru-RU" sz="1050" b="1" i="1" dirty="0" smtClean="0"/>
            <a:t>физкультурно-спортивные организации</a:t>
          </a:r>
          <a:endParaRPr lang="ru-RU" sz="1050" dirty="0"/>
        </a:p>
      </dgm:t>
    </dgm:pt>
    <dgm:pt modelId="{938AA518-AF63-4583-AB0F-BD86D0E30500}" type="parTrans" cxnId="{BACA741A-13B3-4913-9953-1F1A432DE8C0}">
      <dgm:prSet/>
      <dgm:spPr/>
      <dgm:t>
        <a:bodyPr/>
        <a:lstStyle/>
        <a:p>
          <a:endParaRPr lang="ru-RU"/>
        </a:p>
      </dgm:t>
    </dgm:pt>
    <dgm:pt modelId="{EB0DA176-DE40-4A97-A51F-189E4A0FAD91}" type="sibTrans" cxnId="{BACA741A-13B3-4913-9953-1F1A432DE8C0}">
      <dgm:prSet/>
      <dgm:spPr/>
      <dgm:t>
        <a:bodyPr/>
        <a:lstStyle/>
        <a:p>
          <a:endParaRPr lang="ru-RU"/>
        </a:p>
      </dgm:t>
    </dgm:pt>
    <dgm:pt modelId="{43BBF474-2C14-4E05-AE7A-1DFF0E234E44}">
      <dgm:prSet phldrT="[Текст]" custT="1"/>
      <dgm:spPr/>
      <dgm:t>
        <a:bodyPr/>
        <a:lstStyle/>
        <a:p>
          <a:r>
            <a:rPr lang="ru-RU" altLang="ru-RU" sz="1200" b="1" i="1" dirty="0" smtClean="0"/>
            <a:t>Научные организации</a:t>
          </a:r>
          <a:endParaRPr lang="ru-RU" sz="1200" dirty="0"/>
        </a:p>
      </dgm:t>
    </dgm:pt>
    <dgm:pt modelId="{0B208708-0F5B-45D2-8BA1-A2ACB0B6A84B}" type="parTrans" cxnId="{7744BCA1-DE67-4B79-9313-AE69BD0F40E1}">
      <dgm:prSet/>
      <dgm:spPr/>
      <dgm:t>
        <a:bodyPr/>
        <a:lstStyle/>
        <a:p>
          <a:endParaRPr lang="ru-RU"/>
        </a:p>
      </dgm:t>
    </dgm:pt>
    <dgm:pt modelId="{5DB7DF6F-DC21-4FE2-B9B8-D3E35B06395E}" type="sibTrans" cxnId="{7744BCA1-DE67-4B79-9313-AE69BD0F40E1}">
      <dgm:prSet/>
      <dgm:spPr/>
      <dgm:t>
        <a:bodyPr/>
        <a:lstStyle/>
        <a:p>
          <a:endParaRPr lang="ru-RU"/>
        </a:p>
      </dgm:t>
    </dgm:pt>
    <dgm:pt modelId="{41F4B3C7-6B58-4297-9F4E-ADEBFB22E1CB}" type="pres">
      <dgm:prSet presAssocID="{0478BAB7-9B88-4685-8F88-A5957980450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75CD14D-3CE4-4697-9BC0-F0DCD2BEADF1}" type="pres">
      <dgm:prSet presAssocID="{8C53B91F-5E0A-4810-B7C7-9EC25C141DD3}" presName="Parent" presStyleLbl="node0" presStyleIdx="0" presStyleCnt="1" custLinFactNeighborX="11310" custLinFactNeighborY="4379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CF834A4F-6486-4E05-ACF8-1EDA6AE7D6B4}" type="pres">
      <dgm:prSet presAssocID="{B135D26A-F91A-4AE4-BB07-9083F6A197A8}" presName="Accent1" presStyleCnt="0"/>
      <dgm:spPr/>
      <dgm:t>
        <a:bodyPr/>
        <a:lstStyle/>
        <a:p>
          <a:endParaRPr lang="ru-RU"/>
        </a:p>
      </dgm:t>
    </dgm:pt>
    <dgm:pt modelId="{D23AEAD7-3015-4A34-BC70-4E9B8250C547}" type="pres">
      <dgm:prSet presAssocID="{B135D26A-F91A-4AE4-BB07-9083F6A197A8}" presName="Accent" presStyleLbl="bgShp" presStyleIdx="0" presStyleCnt="4"/>
      <dgm:spPr/>
      <dgm:t>
        <a:bodyPr/>
        <a:lstStyle/>
        <a:p>
          <a:endParaRPr lang="ru-RU"/>
        </a:p>
      </dgm:t>
    </dgm:pt>
    <dgm:pt modelId="{8E1F36C6-6831-493F-B01D-7FFC69209D67}" type="pres">
      <dgm:prSet presAssocID="{B135D26A-F91A-4AE4-BB07-9083F6A197A8}" presName="Child1" presStyleLbl="node1" presStyleIdx="0" presStyleCnt="4" custLinFactNeighborX="-93814" custLinFactNeighborY="260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0FA1FD-784E-431F-B252-08D8E04A2F9F}" type="pres">
      <dgm:prSet presAssocID="{6941E63D-3865-4EDE-B490-BF80EC4C8B19}" presName="Accent2" presStyleCnt="0"/>
      <dgm:spPr/>
      <dgm:t>
        <a:bodyPr/>
        <a:lstStyle/>
        <a:p>
          <a:endParaRPr lang="ru-RU"/>
        </a:p>
      </dgm:t>
    </dgm:pt>
    <dgm:pt modelId="{3D6E17CA-767E-410B-B43C-DB938C3D9D2C}" type="pres">
      <dgm:prSet presAssocID="{6941E63D-3865-4EDE-B490-BF80EC4C8B19}" presName="Accent" presStyleLbl="bgShp" presStyleIdx="1" presStyleCnt="4" custScaleY="107725" custLinFactNeighborX="-46491" custLinFactNeighborY="3227"/>
      <dgm:spPr/>
      <dgm:t>
        <a:bodyPr/>
        <a:lstStyle/>
        <a:p>
          <a:endParaRPr lang="ru-RU"/>
        </a:p>
      </dgm:t>
    </dgm:pt>
    <dgm:pt modelId="{FF26DA44-DD81-46E3-A537-6335E74C2AB7}" type="pres">
      <dgm:prSet presAssocID="{6941E63D-3865-4EDE-B490-BF80EC4C8B19}" presName="Child2" presStyleLbl="node1" presStyleIdx="1" presStyleCnt="4" custScaleX="109807" custLinFactNeighborX="18923" custLinFactNeighborY="-326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0814E-5630-405E-A64F-F71BD0182F3B}" type="pres">
      <dgm:prSet presAssocID="{7943E0F6-A6C8-46C7-9D65-1914A98B04D8}" presName="Accent3" presStyleCnt="0"/>
      <dgm:spPr/>
      <dgm:t>
        <a:bodyPr/>
        <a:lstStyle/>
        <a:p>
          <a:endParaRPr lang="ru-RU"/>
        </a:p>
      </dgm:t>
    </dgm:pt>
    <dgm:pt modelId="{D678F97D-E436-472D-A3BB-FAFB54E32BB7}" type="pres">
      <dgm:prSet presAssocID="{7943E0F6-A6C8-46C7-9D65-1914A98B04D8}" presName="Accent" presStyleLbl="bgShp" presStyleIdx="2" presStyleCnt="4" custLinFactNeighborX="71661" custLinFactNeighborY="31229"/>
      <dgm:spPr/>
      <dgm:t>
        <a:bodyPr/>
        <a:lstStyle/>
        <a:p>
          <a:endParaRPr lang="ru-RU"/>
        </a:p>
      </dgm:t>
    </dgm:pt>
    <dgm:pt modelId="{15CB048A-AE35-4E52-BE48-DA71A1FD1F88}" type="pres">
      <dgm:prSet presAssocID="{7943E0F6-A6C8-46C7-9D65-1914A98B04D8}" presName="Child3" presStyleLbl="node1" presStyleIdx="2" presStyleCnt="4" custLinFactNeighborX="21319" custLinFactNeighborY="306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25C2AB-B540-4A17-8FC5-FF7B5C73EC22}" type="pres">
      <dgm:prSet presAssocID="{43BBF474-2C14-4E05-AE7A-1DFF0E234E44}" presName="Accent4" presStyleCnt="0"/>
      <dgm:spPr/>
      <dgm:t>
        <a:bodyPr/>
        <a:lstStyle/>
        <a:p>
          <a:endParaRPr lang="ru-RU"/>
        </a:p>
      </dgm:t>
    </dgm:pt>
    <dgm:pt modelId="{3F8B7900-7113-41A1-B39F-0111C7D0A9FC}" type="pres">
      <dgm:prSet presAssocID="{43BBF474-2C14-4E05-AE7A-1DFF0E234E44}" presName="Accent" presStyleLbl="bgShp" presStyleIdx="3" presStyleCnt="4" custLinFactNeighborX="-82101" custLinFactNeighborY="42807"/>
      <dgm:spPr/>
      <dgm:t>
        <a:bodyPr/>
        <a:lstStyle/>
        <a:p>
          <a:endParaRPr lang="ru-RU"/>
        </a:p>
      </dgm:t>
    </dgm:pt>
    <dgm:pt modelId="{77C80AA9-F41F-49BA-A9FC-9C52780BABB6}" type="pres">
      <dgm:prSet presAssocID="{43BBF474-2C14-4E05-AE7A-1DFF0E234E44}" presName="Child4" presStyleLbl="node1" presStyleIdx="3" presStyleCnt="4" custLinFactNeighborX="-74696" custLinFactNeighborY="-309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44BCA1-DE67-4B79-9313-AE69BD0F40E1}" srcId="{8C53B91F-5E0A-4810-B7C7-9EC25C141DD3}" destId="{43BBF474-2C14-4E05-AE7A-1DFF0E234E44}" srcOrd="3" destOrd="0" parTransId="{0B208708-0F5B-45D2-8BA1-A2ACB0B6A84B}" sibTransId="{5DB7DF6F-DC21-4FE2-B9B8-D3E35B06395E}"/>
    <dgm:cxn modelId="{FA9F3C4C-F026-437B-B09F-32D839DFDE23}" srcId="{0478BAB7-9B88-4685-8F88-A59579804503}" destId="{8C53B91F-5E0A-4810-B7C7-9EC25C141DD3}" srcOrd="0" destOrd="0" parTransId="{09A90637-8850-4237-9ABC-F56B487E19AE}" sibTransId="{90C45A63-494D-46C5-9388-7529D1B3074D}"/>
    <dgm:cxn modelId="{54EDE312-7A82-499C-8F97-3193A0216E63}" type="presOf" srcId="{B135D26A-F91A-4AE4-BB07-9083F6A197A8}" destId="{8E1F36C6-6831-493F-B01D-7FFC69209D67}" srcOrd="0" destOrd="0" presId="urn:microsoft.com/office/officeart/2011/layout/HexagonRadial"/>
    <dgm:cxn modelId="{700BC7BB-F55A-4E8B-8413-4980017CFB78}" type="presOf" srcId="{0478BAB7-9B88-4685-8F88-A59579804503}" destId="{41F4B3C7-6B58-4297-9F4E-ADEBFB22E1CB}" srcOrd="0" destOrd="0" presId="urn:microsoft.com/office/officeart/2011/layout/HexagonRadial"/>
    <dgm:cxn modelId="{C6498BA7-1F74-4C6F-B353-F0ABD67FD875}" srcId="{8C53B91F-5E0A-4810-B7C7-9EC25C141DD3}" destId="{6941E63D-3865-4EDE-B490-BF80EC4C8B19}" srcOrd="1" destOrd="0" parTransId="{65DA2360-769E-4AAB-8AD4-25B14049D485}" sibTransId="{39F25099-B6B3-40B3-A518-56EF823B0286}"/>
    <dgm:cxn modelId="{BACA741A-13B3-4913-9953-1F1A432DE8C0}" srcId="{8C53B91F-5E0A-4810-B7C7-9EC25C141DD3}" destId="{7943E0F6-A6C8-46C7-9D65-1914A98B04D8}" srcOrd="2" destOrd="0" parTransId="{938AA518-AF63-4583-AB0F-BD86D0E30500}" sibTransId="{EB0DA176-DE40-4A97-A51F-189E4A0FAD91}"/>
    <dgm:cxn modelId="{44F3B4FB-ED91-421B-9AA5-8A7E3EFAE1C5}" srcId="{8C53B91F-5E0A-4810-B7C7-9EC25C141DD3}" destId="{B135D26A-F91A-4AE4-BB07-9083F6A197A8}" srcOrd="0" destOrd="0" parTransId="{F67BE752-05DC-42AE-9DC2-B25348DB98FE}" sibTransId="{9C8E222A-C4B6-4212-8738-787DAAC00498}"/>
    <dgm:cxn modelId="{297FF8F8-F70B-4C4C-B7DF-2B944243151C}" type="presOf" srcId="{8C53B91F-5E0A-4810-B7C7-9EC25C141DD3}" destId="{875CD14D-3CE4-4697-9BC0-F0DCD2BEADF1}" srcOrd="0" destOrd="0" presId="urn:microsoft.com/office/officeart/2011/layout/HexagonRadial"/>
    <dgm:cxn modelId="{A9F8A0E2-95DF-45D9-94A9-42A2BB2015AC}" type="presOf" srcId="{43BBF474-2C14-4E05-AE7A-1DFF0E234E44}" destId="{77C80AA9-F41F-49BA-A9FC-9C52780BABB6}" srcOrd="0" destOrd="0" presId="urn:microsoft.com/office/officeart/2011/layout/HexagonRadial"/>
    <dgm:cxn modelId="{F0FF48A5-2AFB-46F4-8010-7D02736E42E7}" type="presOf" srcId="{7943E0F6-A6C8-46C7-9D65-1914A98B04D8}" destId="{15CB048A-AE35-4E52-BE48-DA71A1FD1F88}" srcOrd="0" destOrd="0" presId="urn:microsoft.com/office/officeart/2011/layout/HexagonRadial"/>
    <dgm:cxn modelId="{6C764CB6-2548-4183-9B4E-B4B9722FC83C}" type="presOf" srcId="{6941E63D-3865-4EDE-B490-BF80EC4C8B19}" destId="{FF26DA44-DD81-46E3-A537-6335E74C2AB7}" srcOrd="0" destOrd="0" presId="urn:microsoft.com/office/officeart/2011/layout/HexagonRadial"/>
    <dgm:cxn modelId="{0CF9762F-8DCB-4818-B262-E62EC4686021}" type="presParOf" srcId="{41F4B3C7-6B58-4297-9F4E-ADEBFB22E1CB}" destId="{875CD14D-3CE4-4697-9BC0-F0DCD2BEADF1}" srcOrd="0" destOrd="0" presId="urn:microsoft.com/office/officeart/2011/layout/HexagonRadial"/>
    <dgm:cxn modelId="{D3D934F0-DC02-4D83-9659-9F83BCB99566}" type="presParOf" srcId="{41F4B3C7-6B58-4297-9F4E-ADEBFB22E1CB}" destId="{CF834A4F-6486-4E05-ACF8-1EDA6AE7D6B4}" srcOrd="1" destOrd="0" presId="urn:microsoft.com/office/officeart/2011/layout/HexagonRadial"/>
    <dgm:cxn modelId="{F78F6AD4-A64A-4999-B4C2-FB22A02E12D9}" type="presParOf" srcId="{CF834A4F-6486-4E05-ACF8-1EDA6AE7D6B4}" destId="{D23AEAD7-3015-4A34-BC70-4E9B8250C547}" srcOrd="0" destOrd="0" presId="urn:microsoft.com/office/officeart/2011/layout/HexagonRadial"/>
    <dgm:cxn modelId="{BE95BACF-99DD-4FED-9317-764DF37F24CA}" type="presParOf" srcId="{41F4B3C7-6B58-4297-9F4E-ADEBFB22E1CB}" destId="{8E1F36C6-6831-493F-B01D-7FFC69209D67}" srcOrd="2" destOrd="0" presId="urn:microsoft.com/office/officeart/2011/layout/HexagonRadial"/>
    <dgm:cxn modelId="{9DBC064D-DBE6-461C-ACE4-D1308C3F22AA}" type="presParOf" srcId="{41F4B3C7-6B58-4297-9F4E-ADEBFB22E1CB}" destId="{F10FA1FD-784E-431F-B252-08D8E04A2F9F}" srcOrd="3" destOrd="0" presId="urn:microsoft.com/office/officeart/2011/layout/HexagonRadial"/>
    <dgm:cxn modelId="{F5426B08-40EE-473E-9E53-32615C4F75D9}" type="presParOf" srcId="{F10FA1FD-784E-431F-B252-08D8E04A2F9F}" destId="{3D6E17CA-767E-410B-B43C-DB938C3D9D2C}" srcOrd="0" destOrd="0" presId="urn:microsoft.com/office/officeart/2011/layout/HexagonRadial"/>
    <dgm:cxn modelId="{01BB5F69-5ED1-4356-8E0A-F5C3B18AB3DC}" type="presParOf" srcId="{41F4B3C7-6B58-4297-9F4E-ADEBFB22E1CB}" destId="{FF26DA44-DD81-46E3-A537-6335E74C2AB7}" srcOrd="4" destOrd="0" presId="urn:microsoft.com/office/officeart/2011/layout/HexagonRadial"/>
    <dgm:cxn modelId="{BCDD9A35-3A95-4E43-AF5D-897530881EEE}" type="presParOf" srcId="{41F4B3C7-6B58-4297-9F4E-ADEBFB22E1CB}" destId="{AEE0814E-5630-405E-A64F-F71BD0182F3B}" srcOrd="5" destOrd="0" presId="urn:microsoft.com/office/officeart/2011/layout/HexagonRadial"/>
    <dgm:cxn modelId="{588C8575-103D-4FA5-BE26-C87237446063}" type="presParOf" srcId="{AEE0814E-5630-405E-A64F-F71BD0182F3B}" destId="{D678F97D-E436-472D-A3BB-FAFB54E32BB7}" srcOrd="0" destOrd="0" presId="urn:microsoft.com/office/officeart/2011/layout/HexagonRadial"/>
    <dgm:cxn modelId="{3A0A3E24-CD54-451A-AA3E-330B82FC88F9}" type="presParOf" srcId="{41F4B3C7-6B58-4297-9F4E-ADEBFB22E1CB}" destId="{15CB048A-AE35-4E52-BE48-DA71A1FD1F88}" srcOrd="6" destOrd="0" presId="urn:microsoft.com/office/officeart/2011/layout/HexagonRadial"/>
    <dgm:cxn modelId="{BBDE1BC5-736C-4093-B707-6B851A4EEF69}" type="presParOf" srcId="{41F4B3C7-6B58-4297-9F4E-ADEBFB22E1CB}" destId="{7725C2AB-B540-4A17-8FC5-FF7B5C73EC22}" srcOrd="7" destOrd="0" presId="urn:microsoft.com/office/officeart/2011/layout/HexagonRadial"/>
    <dgm:cxn modelId="{37E4C570-93AB-4C60-B230-A88D0D461576}" type="presParOf" srcId="{7725C2AB-B540-4A17-8FC5-FF7B5C73EC22}" destId="{3F8B7900-7113-41A1-B39F-0111C7D0A9FC}" srcOrd="0" destOrd="0" presId="urn:microsoft.com/office/officeart/2011/layout/HexagonRadial"/>
    <dgm:cxn modelId="{393758AA-6665-479F-954C-184963190FB4}" type="presParOf" srcId="{41F4B3C7-6B58-4297-9F4E-ADEBFB22E1CB}" destId="{77C80AA9-F41F-49BA-A9FC-9C52780BABB6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10CAEB-9DD1-4867-AEF5-BA895685FAB5}" type="doc">
      <dgm:prSet loTypeId="urn:microsoft.com/office/officeart/2005/8/layout/hList3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FF4920C1-990E-40AA-B575-F4D90B0F968D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 иные организации, обладающие ресурсами, необходимыми для 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FA5DF2-DA26-4B37-8187-0AE25D9DCC24}" type="parTrans" cxnId="{8E10D9E1-090F-4FE4-AB38-621E1EE1520B}">
      <dgm:prSet/>
      <dgm:spPr/>
      <dgm:t>
        <a:bodyPr/>
        <a:lstStyle/>
        <a:p>
          <a:endParaRPr lang="ru-RU"/>
        </a:p>
      </dgm:t>
    </dgm:pt>
    <dgm:pt modelId="{3EC318AC-6EEF-438F-8B99-A323E9A42001}" type="sibTrans" cxnId="{8E10D9E1-090F-4FE4-AB38-621E1EE1520B}">
      <dgm:prSet/>
      <dgm:spPr/>
      <dgm:t>
        <a:bodyPr/>
        <a:lstStyle/>
        <a:p>
          <a:endParaRPr lang="ru-RU"/>
        </a:p>
      </dgm:t>
    </dgm:pt>
    <dgm:pt modelId="{37F31155-831F-49E2-BB5B-1FA9EB6273CE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осуществления обучения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79A827-EED9-41D8-A4D0-601701B17F71}" type="parTrans" cxnId="{8A048484-9601-482F-AC9B-744EC7E97059}">
      <dgm:prSet/>
      <dgm:spPr/>
      <dgm:t>
        <a:bodyPr/>
        <a:lstStyle/>
        <a:p>
          <a:endParaRPr lang="ru-RU"/>
        </a:p>
      </dgm:t>
    </dgm:pt>
    <dgm:pt modelId="{F820578B-C8D3-40BE-A496-5DA2CC8D4ACD}" type="sibTrans" cxnId="{8A048484-9601-482F-AC9B-744EC7E97059}">
      <dgm:prSet/>
      <dgm:spPr/>
      <dgm:t>
        <a:bodyPr/>
        <a:lstStyle/>
        <a:p>
          <a:endParaRPr lang="ru-RU"/>
        </a:p>
      </dgm:t>
    </dgm:pt>
    <dgm:pt modelId="{E7DB4384-103B-4977-A78A-19FB03077211}">
      <dgm:prSet phldrT="[Текст]" custT="1"/>
      <dgm:spPr/>
      <dgm:t>
        <a:bodyPr/>
        <a:lstStyle/>
        <a:p>
          <a:r>
            <a:rPr lang="ru-RU" sz="1200" b="1" u="sng" dirty="0" smtClean="0"/>
            <a:t>проведения учебной и </a:t>
          </a:r>
          <a:r>
            <a:rPr lang="ru-RU" sz="1200" b="1" u="sng" dirty="0" err="1" smtClean="0"/>
            <a:t>производствен</a:t>
          </a:r>
          <a:r>
            <a:rPr lang="ru-RU" sz="1200" b="1" u="sng" dirty="0" smtClean="0"/>
            <a:t>-ной практики</a:t>
          </a:r>
          <a:endParaRPr lang="ru-RU" sz="1200" b="1" u="sng" dirty="0"/>
        </a:p>
      </dgm:t>
    </dgm:pt>
    <dgm:pt modelId="{DABFA385-B692-402C-B937-7702546AC610}" type="parTrans" cxnId="{370590BC-F896-4ACE-9A47-3AD1C55F8541}">
      <dgm:prSet/>
      <dgm:spPr/>
      <dgm:t>
        <a:bodyPr/>
        <a:lstStyle/>
        <a:p>
          <a:endParaRPr lang="ru-RU"/>
        </a:p>
      </dgm:t>
    </dgm:pt>
    <dgm:pt modelId="{03EACDD1-1D93-41EA-B4B9-9A97734F2305}" type="sibTrans" cxnId="{370590BC-F896-4ACE-9A47-3AD1C55F8541}">
      <dgm:prSet/>
      <dgm:spPr/>
      <dgm:t>
        <a:bodyPr/>
        <a:lstStyle/>
        <a:p>
          <a:endParaRPr lang="ru-RU"/>
        </a:p>
      </dgm:t>
    </dgm:pt>
    <dgm:pt modelId="{3B614AE1-AE24-47C6-AEBA-E6E85979B517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осуществления иных видов учебной деятельности, предусмотрен-</a:t>
          </a:r>
          <a:r>
            <a:rPr lang="ru-RU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ных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соответствую-щей образователь-ной программой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935CD3-7F9B-4177-8ED3-4D2033BBFCC9}" type="parTrans" cxnId="{C12F44C2-A6DE-42CC-B21A-C45392C30CEE}">
      <dgm:prSet/>
      <dgm:spPr/>
      <dgm:t>
        <a:bodyPr/>
        <a:lstStyle/>
        <a:p>
          <a:endParaRPr lang="ru-RU"/>
        </a:p>
      </dgm:t>
    </dgm:pt>
    <dgm:pt modelId="{6ADA4ADA-9C94-4D71-8228-F0FEB94F3BD0}" type="sibTrans" cxnId="{C12F44C2-A6DE-42CC-B21A-C45392C30CEE}">
      <dgm:prSet/>
      <dgm:spPr/>
      <dgm:t>
        <a:bodyPr/>
        <a:lstStyle/>
        <a:p>
          <a:endParaRPr lang="ru-RU"/>
        </a:p>
      </dgm:t>
    </dgm:pt>
    <dgm:pt modelId="{B5035CE9-FF98-4708-B84F-38B9F077FFDF}" type="pres">
      <dgm:prSet presAssocID="{7710CAEB-9DD1-4867-AEF5-BA895685FAB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CEB391-6432-4C11-A468-35B22166F54B}" type="pres">
      <dgm:prSet presAssocID="{FF4920C1-990E-40AA-B575-F4D90B0F968D}" presName="roof" presStyleLbl="dkBgShp" presStyleIdx="0" presStyleCnt="2" custLinFactNeighborX="-15924" custLinFactNeighborY="10549"/>
      <dgm:spPr/>
      <dgm:t>
        <a:bodyPr/>
        <a:lstStyle/>
        <a:p>
          <a:endParaRPr lang="ru-RU"/>
        </a:p>
      </dgm:t>
    </dgm:pt>
    <dgm:pt modelId="{B5A1D884-D24D-4CEF-9251-42ACC0BB1A3D}" type="pres">
      <dgm:prSet presAssocID="{FF4920C1-990E-40AA-B575-F4D90B0F968D}" presName="pillars" presStyleCnt="0"/>
      <dgm:spPr/>
    </dgm:pt>
    <dgm:pt modelId="{2D16AF94-9297-4FE6-AC79-8A9766D61487}" type="pres">
      <dgm:prSet presAssocID="{FF4920C1-990E-40AA-B575-F4D90B0F968D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856BB7-EB1A-4093-A8C1-40898B225189}" type="pres">
      <dgm:prSet presAssocID="{E7DB4384-103B-4977-A78A-19FB03077211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7C583-FD2B-4A0F-9537-2116FB33427C}" type="pres">
      <dgm:prSet presAssocID="{3B614AE1-AE24-47C6-AEBA-E6E85979B517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72C16-830A-4AB9-B71E-467311F99D23}" type="pres">
      <dgm:prSet presAssocID="{FF4920C1-990E-40AA-B575-F4D90B0F968D}" presName="base" presStyleLbl="dkBgShp" presStyleIdx="1" presStyleCnt="2"/>
      <dgm:spPr/>
    </dgm:pt>
  </dgm:ptLst>
  <dgm:cxnLst>
    <dgm:cxn modelId="{8E10D9E1-090F-4FE4-AB38-621E1EE1520B}" srcId="{7710CAEB-9DD1-4867-AEF5-BA895685FAB5}" destId="{FF4920C1-990E-40AA-B575-F4D90B0F968D}" srcOrd="0" destOrd="0" parTransId="{46FA5DF2-DA26-4B37-8187-0AE25D9DCC24}" sibTransId="{3EC318AC-6EEF-438F-8B99-A323E9A42001}"/>
    <dgm:cxn modelId="{C32A8901-6365-49DE-B23D-77A1CBD375A3}" type="presOf" srcId="{FF4920C1-990E-40AA-B575-F4D90B0F968D}" destId="{1ACEB391-6432-4C11-A468-35B22166F54B}" srcOrd="0" destOrd="0" presId="urn:microsoft.com/office/officeart/2005/8/layout/hList3"/>
    <dgm:cxn modelId="{851CFBDB-80D4-4E9F-B0CE-A81182E0BB89}" type="presOf" srcId="{E7DB4384-103B-4977-A78A-19FB03077211}" destId="{8D856BB7-EB1A-4093-A8C1-40898B225189}" srcOrd="0" destOrd="0" presId="urn:microsoft.com/office/officeart/2005/8/layout/hList3"/>
    <dgm:cxn modelId="{ECA436F1-1201-48F1-AA1D-1C21FFF363C4}" type="presOf" srcId="{7710CAEB-9DD1-4867-AEF5-BA895685FAB5}" destId="{B5035CE9-FF98-4708-B84F-38B9F077FFDF}" srcOrd="0" destOrd="0" presId="urn:microsoft.com/office/officeart/2005/8/layout/hList3"/>
    <dgm:cxn modelId="{C7F3E1B8-14D8-4F6E-A187-06FAA5434AE3}" type="presOf" srcId="{3B614AE1-AE24-47C6-AEBA-E6E85979B517}" destId="{3B57C583-FD2B-4A0F-9537-2116FB33427C}" srcOrd="0" destOrd="0" presId="urn:microsoft.com/office/officeart/2005/8/layout/hList3"/>
    <dgm:cxn modelId="{8A048484-9601-482F-AC9B-744EC7E97059}" srcId="{FF4920C1-990E-40AA-B575-F4D90B0F968D}" destId="{37F31155-831F-49E2-BB5B-1FA9EB6273CE}" srcOrd="0" destOrd="0" parTransId="{DA79A827-EED9-41D8-A4D0-601701B17F71}" sibTransId="{F820578B-C8D3-40BE-A496-5DA2CC8D4ACD}"/>
    <dgm:cxn modelId="{C12F44C2-A6DE-42CC-B21A-C45392C30CEE}" srcId="{FF4920C1-990E-40AA-B575-F4D90B0F968D}" destId="{3B614AE1-AE24-47C6-AEBA-E6E85979B517}" srcOrd="2" destOrd="0" parTransId="{41935CD3-7F9B-4177-8ED3-4D2033BBFCC9}" sibTransId="{6ADA4ADA-9C94-4D71-8228-F0FEB94F3BD0}"/>
    <dgm:cxn modelId="{0C903D6C-1104-4046-8D0D-A57004E9C134}" type="presOf" srcId="{37F31155-831F-49E2-BB5B-1FA9EB6273CE}" destId="{2D16AF94-9297-4FE6-AC79-8A9766D61487}" srcOrd="0" destOrd="0" presId="urn:microsoft.com/office/officeart/2005/8/layout/hList3"/>
    <dgm:cxn modelId="{370590BC-F896-4ACE-9A47-3AD1C55F8541}" srcId="{FF4920C1-990E-40AA-B575-F4D90B0F968D}" destId="{E7DB4384-103B-4977-A78A-19FB03077211}" srcOrd="1" destOrd="0" parTransId="{DABFA385-B692-402C-B937-7702546AC610}" sibTransId="{03EACDD1-1D93-41EA-B4B9-9A97734F2305}"/>
    <dgm:cxn modelId="{3880FBBA-B666-47BE-93F9-CBD6C14D7BE7}" type="presParOf" srcId="{B5035CE9-FF98-4708-B84F-38B9F077FFDF}" destId="{1ACEB391-6432-4C11-A468-35B22166F54B}" srcOrd="0" destOrd="0" presId="urn:microsoft.com/office/officeart/2005/8/layout/hList3"/>
    <dgm:cxn modelId="{4EB31B15-9F73-4F84-87FA-5C9010A70A63}" type="presParOf" srcId="{B5035CE9-FF98-4708-B84F-38B9F077FFDF}" destId="{B5A1D884-D24D-4CEF-9251-42ACC0BB1A3D}" srcOrd="1" destOrd="0" presId="urn:microsoft.com/office/officeart/2005/8/layout/hList3"/>
    <dgm:cxn modelId="{7519FFE8-5521-4EEC-821F-A9EF364F63AB}" type="presParOf" srcId="{B5A1D884-D24D-4CEF-9251-42ACC0BB1A3D}" destId="{2D16AF94-9297-4FE6-AC79-8A9766D61487}" srcOrd="0" destOrd="0" presId="urn:microsoft.com/office/officeart/2005/8/layout/hList3"/>
    <dgm:cxn modelId="{5BC3AFD3-BBF6-4BF1-8E65-043EF7E7E9FF}" type="presParOf" srcId="{B5A1D884-D24D-4CEF-9251-42ACC0BB1A3D}" destId="{8D856BB7-EB1A-4093-A8C1-40898B225189}" srcOrd="1" destOrd="0" presId="urn:microsoft.com/office/officeart/2005/8/layout/hList3"/>
    <dgm:cxn modelId="{A38612E8-A99C-4B27-BA78-35E92E763DF7}" type="presParOf" srcId="{B5A1D884-D24D-4CEF-9251-42ACC0BB1A3D}" destId="{3B57C583-FD2B-4A0F-9537-2116FB33427C}" srcOrd="2" destOrd="0" presId="urn:microsoft.com/office/officeart/2005/8/layout/hList3"/>
    <dgm:cxn modelId="{61A8CE2B-CF10-4D36-800D-E377A20D71F2}" type="presParOf" srcId="{B5035CE9-FF98-4708-B84F-38B9F077FFDF}" destId="{52972C16-830A-4AB9-B71E-467311F99D2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/>
      <dgm:spPr/>
      <dgm:t>
        <a:bodyPr/>
        <a:lstStyle/>
        <a:p>
          <a:r>
            <a:rPr lang="ru-RU" dirty="0" smtClean="0"/>
            <a:t>- повышение качества образования с учетом возможности использования как инновационного оборудования и другого материально-технического, инфраструктурного обеспечения организаций – участников сетевого взаимодействия, так и высококвалифицированного кадрового состава;</a:t>
          </a:r>
          <a:endParaRPr lang="ru-RU" dirty="0"/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/>
      <dgm:spPr/>
      <dgm:t>
        <a:bodyPr/>
        <a:lstStyle/>
        <a:p>
          <a:r>
            <a:rPr lang="ru-RU" dirty="0" smtClean="0"/>
            <a:t>- повышение эффективности использования имеющихся материально-технических и кадровых ресурсов, как образовательных, так и иных организаций – участников сетевого взаимодействия;</a:t>
          </a:r>
          <a:endParaRPr lang="ru-RU" dirty="0"/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/>
      <dgm:spPr/>
      <dgm:t>
        <a:bodyPr/>
        <a:lstStyle/>
        <a:p>
          <a:r>
            <a:rPr lang="ru-RU" dirty="0" smtClean="0"/>
            <a:t>-рациональное использование финансовых средств;</a:t>
          </a:r>
          <a:endParaRPr lang="ru-RU" dirty="0"/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/>
      <dgm:spPr/>
      <dgm:t>
        <a:bodyPr/>
        <a:lstStyle/>
        <a:p>
          <a:r>
            <a:rPr lang="ru-RU" dirty="0" smtClean="0"/>
            <a:t>- повышение вариативности образовательных программ;</a:t>
          </a:r>
          <a:endParaRPr lang="ru-RU" dirty="0"/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- улучшение образовательных результатов обучающихся;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/>
      <dgm:spPr/>
      <dgm:t>
        <a:bodyPr/>
        <a:lstStyle/>
        <a:p>
          <a:r>
            <a:rPr lang="ru-RU" dirty="0" smtClean="0"/>
            <a:t>- формирование системы кадрового обеспечения организаций – участников сетевого взаимодействия. </a:t>
          </a:r>
          <a:endParaRPr lang="ru-RU" dirty="0"/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266FE5A1-D459-496E-A082-09F6B0E69250}" type="presOf" srcId="{DED94E95-4145-4F9E-B766-E08107FD39FD}" destId="{B5881BCC-7762-4AE9-8139-2941361956FE}" srcOrd="0" destOrd="0" presId="urn:microsoft.com/office/officeart/2005/8/layout/hierarchy4"/>
    <dgm:cxn modelId="{B8EDB933-41CC-4DF4-865B-40C71B5B556F}" type="presOf" srcId="{27BF9079-3021-4FCC-97AC-1F5E51726EF7}" destId="{C05F2076-0995-4779-8D9C-612D7CD2011B}" srcOrd="0" destOrd="0" presId="urn:microsoft.com/office/officeart/2005/8/layout/hierarchy4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C661BB81-2B86-4C2F-A0DE-F195E3D77F90}" type="presOf" srcId="{401300DF-3028-4925-9D44-5E678046A3B3}" destId="{8456DFA5-951D-4281-B3A2-A8BA4703C253}" srcOrd="0" destOrd="0" presId="urn:microsoft.com/office/officeart/2005/8/layout/hierarchy4"/>
    <dgm:cxn modelId="{232DD2CC-8E88-4482-BA8A-1884BEE20658}" type="presOf" srcId="{84C17610-632D-4C4C-A4C3-D34F6B56CFB4}" destId="{F40CB352-4030-44B5-ABF8-8892CB2BED14}" srcOrd="0" destOrd="0" presId="urn:microsoft.com/office/officeart/2005/8/layout/hierarchy4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EFC833D5-7088-403A-906F-6029A29186FE}" type="presOf" srcId="{EEA7DE4E-91DB-4057-8D0A-9DD8088463E8}" destId="{5E03D838-35D9-4DA6-A6D8-1A6AEE0E5616}" srcOrd="0" destOrd="0" presId="urn:microsoft.com/office/officeart/2005/8/layout/hierarchy4"/>
    <dgm:cxn modelId="{06311E1E-354B-47A5-AD3E-F003D58B73BD}" type="presOf" srcId="{054863C2-375E-4128-A493-22CCBA4BB06B}" destId="{C3E18664-7586-4BDC-AAE6-69D8E2BA2A68}" srcOrd="0" destOrd="0" presId="urn:microsoft.com/office/officeart/2005/8/layout/hierarchy4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0878E6D5-9176-4D79-A1D3-A8E8CFC1B28E}" type="presOf" srcId="{1EEFBF47-3CA9-4AE1-89F6-17CC4306B17B}" destId="{991E37CA-7E9E-4DE4-ACD3-2213438979A7}" srcOrd="0" destOrd="0" presId="urn:microsoft.com/office/officeart/2005/8/layout/hierarchy4"/>
    <dgm:cxn modelId="{DFDE366A-DFFF-4C36-8022-76F2DFE5FBA0}" type="presParOf" srcId="{B5881BCC-7762-4AE9-8139-2941361956FE}" destId="{333DB67F-9796-4FC0-BEC0-44C6F1A6BE9E}" srcOrd="0" destOrd="0" presId="urn:microsoft.com/office/officeart/2005/8/layout/hierarchy4"/>
    <dgm:cxn modelId="{7A49B021-3381-48B6-8F4A-3F4DD2960851}" type="presParOf" srcId="{333DB67F-9796-4FC0-BEC0-44C6F1A6BE9E}" destId="{F40CB352-4030-44B5-ABF8-8892CB2BED14}" srcOrd="0" destOrd="0" presId="urn:microsoft.com/office/officeart/2005/8/layout/hierarchy4"/>
    <dgm:cxn modelId="{753679D8-EECF-485B-A147-D9EDEF0D834E}" type="presParOf" srcId="{333DB67F-9796-4FC0-BEC0-44C6F1A6BE9E}" destId="{535A85CF-6BF5-4BAC-BB36-460BC65C99C1}" srcOrd="1" destOrd="0" presId="urn:microsoft.com/office/officeart/2005/8/layout/hierarchy4"/>
    <dgm:cxn modelId="{FDB284AE-A946-4AA9-85F1-2ACA19DE81FE}" type="presParOf" srcId="{333DB67F-9796-4FC0-BEC0-44C6F1A6BE9E}" destId="{3D2B2913-E94F-4B35-BB97-32F23F6407CA}" srcOrd="2" destOrd="0" presId="urn:microsoft.com/office/officeart/2005/8/layout/hierarchy4"/>
    <dgm:cxn modelId="{30F358F4-F158-49FC-B324-6E98F78F042B}" type="presParOf" srcId="{3D2B2913-E94F-4B35-BB97-32F23F6407CA}" destId="{8217F6E0-DE19-4F61-9F8E-A2C6072C7D76}" srcOrd="0" destOrd="0" presId="urn:microsoft.com/office/officeart/2005/8/layout/hierarchy4"/>
    <dgm:cxn modelId="{EC1ACDD3-B90D-4BAF-B5F2-7A523A9AE167}" type="presParOf" srcId="{8217F6E0-DE19-4F61-9F8E-A2C6072C7D76}" destId="{8456DFA5-951D-4281-B3A2-A8BA4703C253}" srcOrd="0" destOrd="0" presId="urn:microsoft.com/office/officeart/2005/8/layout/hierarchy4"/>
    <dgm:cxn modelId="{06B6E159-E444-495E-9994-83D49A4406E7}" type="presParOf" srcId="{8217F6E0-DE19-4F61-9F8E-A2C6072C7D76}" destId="{39FC6473-9ED5-4C5F-95A2-D1CD067F5995}" srcOrd="1" destOrd="0" presId="urn:microsoft.com/office/officeart/2005/8/layout/hierarchy4"/>
    <dgm:cxn modelId="{D48865B3-6590-4A8E-8440-BED2E3E80D6B}" type="presParOf" srcId="{8217F6E0-DE19-4F61-9F8E-A2C6072C7D76}" destId="{FF311A94-C575-4991-9613-6D9F143FC4D5}" srcOrd="2" destOrd="0" presId="urn:microsoft.com/office/officeart/2005/8/layout/hierarchy4"/>
    <dgm:cxn modelId="{67CADCE8-F0E9-4DB9-97B6-A4F1CEDDC70F}" type="presParOf" srcId="{FF311A94-C575-4991-9613-6D9F143FC4D5}" destId="{F1918CBD-D0A3-4555-8C30-7DE1A9C551FD}" srcOrd="0" destOrd="0" presId="urn:microsoft.com/office/officeart/2005/8/layout/hierarchy4"/>
    <dgm:cxn modelId="{2D59AD59-82B6-4876-8EDE-27323730C315}" type="presParOf" srcId="{F1918CBD-D0A3-4555-8C30-7DE1A9C551FD}" destId="{C05F2076-0995-4779-8D9C-612D7CD2011B}" srcOrd="0" destOrd="0" presId="urn:microsoft.com/office/officeart/2005/8/layout/hierarchy4"/>
    <dgm:cxn modelId="{0F361E54-C435-4A71-B08B-4CC0B4BB376E}" type="presParOf" srcId="{F1918CBD-D0A3-4555-8C30-7DE1A9C551FD}" destId="{B5A5E1EA-3D05-423B-A11C-BE16F44DDF24}" srcOrd="1" destOrd="0" presId="urn:microsoft.com/office/officeart/2005/8/layout/hierarchy4"/>
    <dgm:cxn modelId="{7032D4DC-99B3-438C-9F2D-3D6BFDA00DDD}" type="presParOf" srcId="{FF311A94-C575-4991-9613-6D9F143FC4D5}" destId="{F249D18A-0614-4D0A-9757-537629C6B3BA}" srcOrd="1" destOrd="0" presId="urn:microsoft.com/office/officeart/2005/8/layout/hierarchy4"/>
    <dgm:cxn modelId="{DF92FE26-AF44-4187-B6E6-4CD553C8FCDB}" type="presParOf" srcId="{FF311A94-C575-4991-9613-6D9F143FC4D5}" destId="{7B7148C7-0098-4550-BF86-55851CB21DEF}" srcOrd="2" destOrd="0" presId="urn:microsoft.com/office/officeart/2005/8/layout/hierarchy4"/>
    <dgm:cxn modelId="{43220746-719C-496B-A428-BF65DD3F485C}" type="presParOf" srcId="{7B7148C7-0098-4550-BF86-55851CB21DEF}" destId="{991E37CA-7E9E-4DE4-ACD3-2213438979A7}" srcOrd="0" destOrd="0" presId="urn:microsoft.com/office/officeart/2005/8/layout/hierarchy4"/>
    <dgm:cxn modelId="{57DD6C1B-F85D-4FCB-8187-77D685BFD41D}" type="presParOf" srcId="{7B7148C7-0098-4550-BF86-55851CB21DEF}" destId="{6F04AC76-A05C-4156-9B8A-4EC2318A9A66}" srcOrd="1" destOrd="0" presId="urn:microsoft.com/office/officeart/2005/8/layout/hierarchy4"/>
    <dgm:cxn modelId="{D196B74D-F123-42E7-9181-8D79A9C77C4E}" type="presParOf" srcId="{3D2B2913-E94F-4B35-BB97-32F23F6407CA}" destId="{4FCB8610-40F2-477E-AAC0-B5F79FFEBFD8}" srcOrd="1" destOrd="0" presId="urn:microsoft.com/office/officeart/2005/8/layout/hierarchy4"/>
    <dgm:cxn modelId="{6ECCA5A9-7F6E-4186-9DE6-E5686126D14C}" type="presParOf" srcId="{3D2B2913-E94F-4B35-BB97-32F23F6407CA}" destId="{74C10B1C-3BA9-4C7F-AF02-A29916C0A432}" srcOrd="2" destOrd="0" presId="urn:microsoft.com/office/officeart/2005/8/layout/hierarchy4"/>
    <dgm:cxn modelId="{23FBE8D5-7D14-4C3F-851C-4C63A822EA19}" type="presParOf" srcId="{74C10B1C-3BA9-4C7F-AF02-A29916C0A432}" destId="{5E03D838-35D9-4DA6-A6D8-1A6AEE0E5616}" srcOrd="0" destOrd="0" presId="urn:microsoft.com/office/officeart/2005/8/layout/hierarchy4"/>
    <dgm:cxn modelId="{76319E8D-F5FB-4969-B438-699D2F8B811C}" type="presParOf" srcId="{74C10B1C-3BA9-4C7F-AF02-A29916C0A432}" destId="{4A78553C-85EE-48DE-B660-751084BB1786}" srcOrd="1" destOrd="0" presId="urn:microsoft.com/office/officeart/2005/8/layout/hierarchy4"/>
    <dgm:cxn modelId="{55CFA217-74D4-4EAB-A1C6-46E2B7AA32BB}" type="presParOf" srcId="{74C10B1C-3BA9-4C7F-AF02-A29916C0A432}" destId="{9DE32074-E37E-4F03-A2D8-A49B85B013E6}" srcOrd="2" destOrd="0" presId="urn:microsoft.com/office/officeart/2005/8/layout/hierarchy4"/>
    <dgm:cxn modelId="{A94CD621-DA1C-4480-941D-6D28C31AC35D}" type="presParOf" srcId="{9DE32074-E37E-4F03-A2D8-A49B85B013E6}" destId="{7E00B41D-78A0-4FFE-AFC6-900ED4AA8481}" srcOrd="0" destOrd="0" presId="urn:microsoft.com/office/officeart/2005/8/layout/hierarchy4"/>
    <dgm:cxn modelId="{4A12FD47-836E-4920-9382-09BE8166188A}" type="presParOf" srcId="{7E00B41D-78A0-4FFE-AFC6-900ED4AA8481}" destId="{C3E18664-7586-4BDC-AAE6-69D8E2BA2A68}" srcOrd="0" destOrd="0" presId="urn:microsoft.com/office/officeart/2005/8/layout/hierarchy4"/>
    <dgm:cxn modelId="{0247E0F4-EECF-42FE-946A-61909964B29B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316C29-DBC0-46D3-ABF3-5F4996159F16}" type="doc">
      <dgm:prSet loTypeId="urn:microsoft.com/office/officeart/2005/8/layout/pList2" loCatId="list" qsTypeId="urn:microsoft.com/office/officeart/2005/8/quickstyle/simple1" qsCatId="simple" csTypeId="urn:microsoft.com/office/officeart/2005/8/colors/accent0_3" csCatId="mainScheme" phldr="1"/>
      <dgm:spPr/>
    </dgm:pt>
    <dgm:pt modelId="{9A92B1B3-8985-4209-A619-C601064C79B6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кооперация инфраструктурных, материально-технических, кадровых и интеллектуальных ресурсов в целях эффективной реализации и доступности образовательных программ</a:t>
          </a:r>
          <a:endParaRPr lang="ru-RU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8A318F-FE30-4FE3-991E-3FA1B5AEC398}" type="parTrans" cxnId="{8E6E24FE-E14F-4818-B48B-4DE4FF3D7262}">
      <dgm:prSet/>
      <dgm:spPr/>
      <dgm:t>
        <a:bodyPr/>
        <a:lstStyle/>
        <a:p>
          <a:endParaRPr lang="ru-RU"/>
        </a:p>
      </dgm:t>
    </dgm:pt>
    <dgm:pt modelId="{4278C954-BAE0-4B9C-A568-76E0BBDB236E}" type="sibTrans" cxnId="{8E6E24FE-E14F-4818-B48B-4DE4FF3D7262}">
      <dgm:prSet/>
      <dgm:spPr/>
      <dgm:t>
        <a:bodyPr/>
        <a:lstStyle/>
        <a:p>
          <a:endParaRPr lang="ru-RU"/>
        </a:p>
      </dgm:t>
    </dgm:pt>
    <dgm:pt modelId="{CED599B7-8428-4B2D-960B-8371C39E07C3}">
      <dgm:prSet phldrT="[Текст]" custT="1"/>
      <dgm:spPr/>
      <dgm:t>
        <a:bodyPr/>
        <a:lstStyle/>
        <a:p>
          <a:r>
            <a:rPr lang="ru-RU" sz="11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построение образовательного процесса, используя лучшие практики общего образования, дополнительного и профессионального образования.</a:t>
          </a:r>
          <a:endParaRPr lang="ru-RU" sz="11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39AF31-D862-47FF-B471-8D29C449662B}" type="parTrans" cxnId="{6AAC26C7-72F8-47E9-BEDD-D20F7BDFD470}">
      <dgm:prSet/>
      <dgm:spPr/>
      <dgm:t>
        <a:bodyPr/>
        <a:lstStyle/>
        <a:p>
          <a:endParaRPr lang="ru-RU"/>
        </a:p>
      </dgm:t>
    </dgm:pt>
    <dgm:pt modelId="{A1C3C231-2C8F-4CB1-8300-589651E63EA1}" type="sibTrans" cxnId="{6AAC26C7-72F8-47E9-BEDD-D20F7BDFD470}">
      <dgm:prSet/>
      <dgm:spPr/>
      <dgm:t>
        <a:bodyPr/>
        <a:lstStyle/>
        <a:p>
          <a:endParaRPr lang="ru-RU"/>
        </a:p>
      </dgm:t>
    </dgm:pt>
    <dgm:pt modelId="{8A19FDAD-094A-427A-9958-5A5B662651E6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вовлечение в образовательный процесс сообщества экспертов, сфера деятельности которых связана с соответствующей предметной областью  и обладающих необходимым уровнем навыков и компетенций</a:t>
          </a:r>
          <a:r>
            <a:rPr lang="ru-RU" sz="1000" dirty="0" smtClean="0"/>
            <a:t>.</a:t>
          </a:r>
          <a:endParaRPr lang="ru-RU" sz="1000" dirty="0"/>
        </a:p>
      </dgm:t>
    </dgm:pt>
    <dgm:pt modelId="{831176C8-252A-4D1A-B24F-FFE7E28AE999}" type="parTrans" cxnId="{9BC6CF5A-7406-4EDB-9A7F-8C6B9EF3FEFF}">
      <dgm:prSet/>
      <dgm:spPr/>
      <dgm:t>
        <a:bodyPr/>
        <a:lstStyle/>
        <a:p>
          <a:endParaRPr lang="ru-RU"/>
        </a:p>
      </dgm:t>
    </dgm:pt>
    <dgm:pt modelId="{4B36C8D0-C044-426E-BE2B-83C2A992CECF}" type="sibTrans" cxnId="{9BC6CF5A-7406-4EDB-9A7F-8C6B9EF3FEFF}">
      <dgm:prSet/>
      <dgm:spPr/>
      <dgm:t>
        <a:bodyPr/>
        <a:lstStyle/>
        <a:p>
          <a:endParaRPr lang="ru-RU"/>
        </a:p>
      </dgm:t>
    </dgm:pt>
    <dgm:pt modelId="{E1D9815F-96F1-4101-BCEE-C086DF68FF55}" type="pres">
      <dgm:prSet presAssocID="{9F316C29-DBC0-46D3-ABF3-5F4996159F16}" presName="Name0" presStyleCnt="0">
        <dgm:presLayoutVars>
          <dgm:dir/>
          <dgm:resizeHandles val="exact"/>
        </dgm:presLayoutVars>
      </dgm:prSet>
      <dgm:spPr/>
    </dgm:pt>
    <dgm:pt modelId="{ADEC0143-4FD0-4550-8CFE-14F4BCD3D4DA}" type="pres">
      <dgm:prSet presAssocID="{9F316C29-DBC0-46D3-ABF3-5F4996159F16}" presName="bkgdShp" presStyleLbl="alignAccFollowNode1" presStyleIdx="0" presStyleCnt="1"/>
      <dgm:spPr/>
    </dgm:pt>
    <dgm:pt modelId="{C42A443B-548A-44EB-9684-C500C36E6966}" type="pres">
      <dgm:prSet presAssocID="{9F316C29-DBC0-46D3-ABF3-5F4996159F16}" presName="linComp" presStyleCnt="0"/>
      <dgm:spPr/>
    </dgm:pt>
    <dgm:pt modelId="{1EF6260D-84FC-4044-ADD7-184454379DEF}" type="pres">
      <dgm:prSet presAssocID="{9A92B1B3-8985-4209-A619-C601064C79B6}" presName="compNode" presStyleCnt="0"/>
      <dgm:spPr/>
    </dgm:pt>
    <dgm:pt modelId="{ABA1D499-DF72-4462-89B5-96FF1B9A4D91}" type="pres">
      <dgm:prSet presAssocID="{9A92B1B3-8985-4209-A619-C601064C79B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15256-5345-4078-8B5D-245E297AF0C9}" type="pres">
      <dgm:prSet presAssocID="{9A92B1B3-8985-4209-A619-C601064C79B6}" presName="invisiNode" presStyleLbl="node1" presStyleIdx="0" presStyleCnt="3"/>
      <dgm:spPr/>
    </dgm:pt>
    <dgm:pt modelId="{82CBEC3D-FE9F-4FF5-BFBD-1C96685318D4}" type="pres">
      <dgm:prSet presAssocID="{9A92B1B3-8985-4209-A619-C601064C79B6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F87A2AD-06CF-4E91-8311-C6741521778D}" type="pres">
      <dgm:prSet presAssocID="{4278C954-BAE0-4B9C-A568-76E0BBDB236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BC268B8-F300-4DBE-BE39-AEBAD9F12764}" type="pres">
      <dgm:prSet presAssocID="{CED599B7-8428-4B2D-960B-8371C39E07C3}" presName="compNode" presStyleCnt="0"/>
      <dgm:spPr/>
    </dgm:pt>
    <dgm:pt modelId="{71B7006C-F2DF-4FE8-94C1-86AD6AE80E23}" type="pres">
      <dgm:prSet presAssocID="{CED599B7-8428-4B2D-960B-8371C39E07C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AB76D-CC4F-4A57-8857-7FCBBE1140AC}" type="pres">
      <dgm:prSet presAssocID="{CED599B7-8428-4B2D-960B-8371C39E07C3}" presName="invisiNode" presStyleLbl="node1" presStyleIdx="1" presStyleCnt="3"/>
      <dgm:spPr/>
    </dgm:pt>
    <dgm:pt modelId="{51C66111-697F-41AF-AFB9-884ED4D75E0B}" type="pres">
      <dgm:prSet presAssocID="{CED599B7-8428-4B2D-960B-8371C39E07C3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76E1879-6DE1-4423-9C19-253B72D3E08C}" type="pres">
      <dgm:prSet presAssocID="{A1C3C231-2C8F-4CB1-8300-589651E63EA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CE6813A-9140-46BC-9D63-3DEFA6C503B0}" type="pres">
      <dgm:prSet presAssocID="{8A19FDAD-094A-427A-9958-5A5B662651E6}" presName="compNode" presStyleCnt="0"/>
      <dgm:spPr/>
    </dgm:pt>
    <dgm:pt modelId="{CDAA6792-7ED5-4E80-9086-ED79514518E1}" type="pres">
      <dgm:prSet presAssocID="{8A19FDAD-094A-427A-9958-5A5B662651E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11897-FE4F-4994-B544-33F05FB8910C}" type="pres">
      <dgm:prSet presAssocID="{8A19FDAD-094A-427A-9958-5A5B662651E6}" presName="invisiNode" presStyleLbl="node1" presStyleIdx="2" presStyleCnt="3"/>
      <dgm:spPr/>
    </dgm:pt>
    <dgm:pt modelId="{79A86E62-53AB-4934-88A8-F9F47D8D1DBA}" type="pres">
      <dgm:prSet presAssocID="{8A19FDAD-094A-427A-9958-5A5B662651E6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9BC6CF5A-7406-4EDB-9A7F-8C6B9EF3FEFF}" srcId="{9F316C29-DBC0-46D3-ABF3-5F4996159F16}" destId="{8A19FDAD-094A-427A-9958-5A5B662651E6}" srcOrd="2" destOrd="0" parTransId="{831176C8-252A-4D1A-B24F-FFE7E28AE999}" sibTransId="{4B36C8D0-C044-426E-BE2B-83C2A992CECF}"/>
    <dgm:cxn modelId="{8E6E24FE-E14F-4818-B48B-4DE4FF3D7262}" srcId="{9F316C29-DBC0-46D3-ABF3-5F4996159F16}" destId="{9A92B1B3-8985-4209-A619-C601064C79B6}" srcOrd="0" destOrd="0" parTransId="{0E8A318F-FE30-4FE3-991E-3FA1B5AEC398}" sibTransId="{4278C954-BAE0-4B9C-A568-76E0BBDB236E}"/>
    <dgm:cxn modelId="{DFFDB845-0054-4668-9008-AA8C655B298C}" type="presOf" srcId="{A1C3C231-2C8F-4CB1-8300-589651E63EA1}" destId="{976E1879-6DE1-4423-9C19-253B72D3E08C}" srcOrd="0" destOrd="0" presId="urn:microsoft.com/office/officeart/2005/8/layout/pList2"/>
    <dgm:cxn modelId="{6AAC26C7-72F8-47E9-BEDD-D20F7BDFD470}" srcId="{9F316C29-DBC0-46D3-ABF3-5F4996159F16}" destId="{CED599B7-8428-4B2D-960B-8371C39E07C3}" srcOrd="1" destOrd="0" parTransId="{9639AF31-D862-47FF-B471-8D29C449662B}" sibTransId="{A1C3C231-2C8F-4CB1-8300-589651E63EA1}"/>
    <dgm:cxn modelId="{8E964600-BFDF-424F-B9E1-044D085194C5}" type="presOf" srcId="{8A19FDAD-094A-427A-9958-5A5B662651E6}" destId="{CDAA6792-7ED5-4E80-9086-ED79514518E1}" srcOrd="0" destOrd="0" presId="urn:microsoft.com/office/officeart/2005/8/layout/pList2"/>
    <dgm:cxn modelId="{6D299879-5FB4-4FA1-9D3B-DBB46933AF9A}" type="presOf" srcId="{4278C954-BAE0-4B9C-A568-76E0BBDB236E}" destId="{6F87A2AD-06CF-4E91-8311-C6741521778D}" srcOrd="0" destOrd="0" presId="urn:microsoft.com/office/officeart/2005/8/layout/pList2"/>
    <dgm:cxn modelId="{899D1E1A-060A-43D4-A434-36BAE1DFB96C}" type="presOf" srcId="{9F316C29-DBC0-46D3-ABF3-5F4996159F16}" destId="{E1D9815F-96F1-4101-BCEE-C086DF68FF55}" srcOrd="0" destOrd="0" presId="urn:microsoft.com/office/officeart/2005/8/layout/pList2"/>
    <dgm:cxn modelId="{1B334150-B361-4A9B-ABCD-170E4324C613}" type="presOf" srcId="{9A92B1B3-8985-4209-A619-C601064C79B6}" destId="{ABA1D499-DF72-4462-89B5-96FF1B9A4D91}" srcOrd="0" destOrd="0" presId="urn:microsoft.com/office/officeart/2005/8/layout/pList2"/>
    <dgm:cxn modelId="{FACB3573-5AD8-4C2E-9CAB-C5D74B560ABB}" type="presOf" srcId="{CED599B7-8428-4B2D-960B-8371C39E07C3}" destId="{71B7006C-F2DF-4FE8-94C1-86AD6AE80E23}" srcOrd="0" destOrd="0" presId="urn:microsoft.com/office/officeart/2005/8/layout/pList2"/>
    <dgm:cxn modelId="{2A542B12-D25D-4051-B900-2B4F270384D5}" type="presParOf" srcId="{E1D9815F-96F1-4101-BCEE-C086DF68FF55}" destId="{ADEC0143-4FD0-4550-8CFE-14F4BCD3D4DA}" srcOrd="0" destOrd="0" presId="urn:microsoft.com/office/officeart/2005/8/layout/pList2"/>
    <dgm:cxn modelId="{A123DCCF-F6C7-4508-A13A-6FAEF6AD0470}" type="presParOf" srcId="{E1D9815F-96F1-4101-BCEE-C086DF68FF55}" destId="{C42A443B-548A-44EB-9684-C500C36E6966}" srcOrd="1" destOrd="0" presId="urn:microsoft.com/office/officeart/2005/8/layout/pList2"/>
    <dgm:cxn modelId="{EDCD0D25-A0AB-4753-B2C5-C64C070263D5}" type="presParOf" srcId="{C42A443B-548A-44EB-9684-C500C36E6966}" destId="{1EF6260D-84FC-4044-ADD7-184454379DEF}" srcOrd="0" destOrd="0" presId="urn:microsoft.com/office/officeart/2005/8/layout/pList2"/>
    <dgm:cxn modelId="{93CEC8FF-DCBA-41AD-8B72-2E2DD4A12F50}" type="presParOf" srcId="{1EF6260D-84FC-4044-ADD7-184454379DEF}" destId="{ABA1D499-DF72-4462-89B5-96FF1B9A4D91}" srcOrd="0" destOrd="0" presId="urn:microsoft.com/office/officeart/2005/8/layout/pList2"/>
    <dgm:cxn modelId="{6C5CA660-6D86-461F-BE2C-E146EC252F5E}" type="presParOf" srcId="{1EF6260D-84FC-4044-ADD7-184454379DEF}" destId="{05B15256-5345-4078-8B5D-245E297AF0C9}" srcOrd="1" destOrd="0" presId="urn:microsoft.com/office/officeart/2005/8/layout/pList2"/>
    <dgm:cxn modelId="{C3707814-1C45-4D12-96F7-91272D9AA2D4}" type="presParOf" srcId="{1EF6260D-84FC-4044-ADD7-184454379DEF}" destId="{82CBEC3D-FE9F-4FF5-BFBD-1C96685318D4}" srcOrd="2" destOrd="0" presId="urn:microsoft.com/office/officeart/2005/8/layout/pList2"/>
    <dgm:cxn modelId="{017820B0-997C-4766-B05B-8B9AC1F8A0D6}" type="presParOf" srcId="{C42A443B-548A-44EB-9684-C500C36E6966}" destId="{6F87A2AD-06CF-4E91-8311-C6741521778D}" srcOrd="1" destOrd="0" presId="urn:microsoft.com/office/officeart/2005/8/layout/pList2"/>
    <dgm:cxn modelId="{20A397AD-1D94-4025-B14D-456108474F46}" type="presParOf" srcId="{C42A443B-548A-44EB-9684-C500C36E6966}" destId="{7BC268B8-F300-4DBE-BE39-AEBAD9F12764}" srcOrd="2" destOrd="0" presId="urn:microsoft.com/office/officeart/2005/8/layout/pList2"/>
    <dgm:cxn modelId="{BAE515A5-AAD2-45EA-8D74-1EB5260B4321}" type="presParOf" srcId="{7BC268B8-F300-4DBE-BE39-AEBAD9F12764}" destId="{71B7006C-F2DF-4FE8-94C1-86AD6AE80E23}" srcOrd="0" destOrd="0" presId="urn:microsoft.com/office/officeart/2005/8/layout/pList2"/>
    <dgm:cxn modelId="{EDDC5D1B-C952-47E1-984C-E2FBDA5BDCA6}" type="presParOf" srcId="{7BC268B8-F300-4DBE-BE39-AEBAD9F12764}" destId="{E78AB76D-CC4F-4A57-8857-7FCBBE1140AC}" srcOrd="1" destOrd="0" presId="urn:microsoft.com/office/officeart/2005/8/layout/pList2"/>
    <dgm:cxn modelId="{DCC5778A-90CC-4292-AC08-8CFA8234972D}" type="presParOf" srcId="{7BC268B8-F300-4DBE-BE39-AEBAD9F12764}" destId="{51C66111-697F-41AF-AFB9-884ED4D75E0B}" srcOrd="2" destOrd="0" presId="urn:microsoft.com/office/officeart/2005/8/layout/pList2"/>
    <dgm:cxn modelId="{046A3DCF-2B7D-4DA8-BF49-8231BC410671}" type="presParOf" srcId="{C42A443B-548A-44EB-9684-C500C36E6966}" destId="{976E1879-6DE1-4423-9C19-253B72D3E08C}" srcOrd="3" destOrd="0" presId="urn:microsoft.com/office/officeart/2005/8/layout/pList2"/>
    <dgm:cxn modelId="{49F43E94-0E76-436E-8D80-2DD5A0325E43}" type="presParOf" srcId="{C42A443B-548A-44EB-9684-C500C36E6966}" destId="{CCE6813A-9140-46BC-9D63-3DEFA6C503B0}" srcOrd="4" destOrd="0" presId="urn:microsoft.com/office/officeart/2005/8/layout/pList2"/>
    <dgm:cxn modelId="{95EE034B-DFF8-4FC7-BE7A-77A0EDD91A3B}" type="presParOf" srcId="{CCE6813A-9140-46BC-9D63-3DEFA6C503B0}" destId="{CDAA6792-7ED5-4E80-9086-ED79514518E1}" srcOrd="0" destOrd="0" presId="urn:microsoft.com/office/officeart/2005/8/layout/pList2"/>
    <dgm:cxn modelId="{BBA4DCFE-F284-4FB9-87BB-B808F804F857}" type="presParOf" srcId="{CCE6813A-9140-46BC-9D63-3DEFA6C503B0}" destId="{FDF11897-FE4F-4994-B544-33F05FB8910C}" srcOrd="1" destOrd="0" presId="urn:microsoft.com/office/officeart/2005/8/layout/pList2"/>
    <dgm:cxn modelId="{32F4C540-26DC-4B4A-8570-84DDCA731819}" type="presParOf" srcId="{CCE6813A-9140-46BC-9D63-3DEFA6C503B0}" destId="{79A86E62-53AB-4934-88A8-F9F47D8D1DB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4DDC6E-69F7-4766-BD5B-C7D4A6AABC0C}" type="doc">
      <dgm:prSet loTypeId="urn:microsoft.com/office/officeart/2005/8/layout/matrix3" loCatId="matrix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31F5BC0-533B-46A5-ACF1-AB7819D3C72A}">
      <dgm:prSet phldrT="[Текст]" custT="1"/>
      <dgm:spPr/>
      <dgm:t>
        <a:bodyPr/>
        <a:lstStyle/>
        <a:p>
          <a:r>
            <a:rPr lang="ru-RU" sz="1400" dirty="0" smtClean="0"/>
            <a:t>- организационные </a:t>
          </a:r>
        </a:p>
        <a:p>
          <a:r>
            <a:rPr lang="ru-RU" sz="1400" dirty="0" smtClean="0"/>
            <a:t>и материально-технические</a:t>
          </a:r>
          <a:endParaRPr lang="ru-RU" sz="1400" dirty="0"/>
        </a:p>
      </dgm:t>
    </dgm:pt>
    <dgm:pt modelId="{31EBBF73-C5B0-4696-A27C-6D354815846E}" type="parTrans" cxnId="{963C5EB1-CD12-4A05-A117-9D4FD9310D13}">
      <dgm:prSet/>
      <dgm:spPr/>
      <dgm:t>
        <a:bodyPr/>
        <a:lstStyle/>
        <a:p>
          <a:endParaRPr lang="ru-RU"/>
        </a:p>
      </dgm:t>
    </dgm:pt>
    <dgm:pt modelId="{9D13D72D-FC26-4B28-94F4-65BAC3C5C2E1}" type="sibTrans" cxnId="{963C5EB1-CD12-4A05-A117-9D4FD9310D13}">
      <dgm:prSet/>
      <dgm:spPr/>
      <dgm:t>
        <a:bodyPr/>
        <a:lstStyle/>
        <a:p>
          <a:endParaRPr lang="ru-RU"/>
        </a:p>
      </dgm:t>
    </dgm:pt>
    <dgm:pt modelId="{792B2132-92AB-4946-8A59-50D9C619CC79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финансовые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F7E496-C7E0-4F24-A9B8-CA6D62CC26A1}" type="parTrans" cxnId="{4C141532-8CF3-4F82-A4BD-E7CDE8073445}">
      <dgm:prSet/>
      <dgm:spPr/>
      <dgm:t>
        <a:bodyPr/>
        <a:lstStyle/>
        <a:p>
          <a:endParaRPr lang="ru-RU"/>
        </a:p>
      </dgm:t>
    </dgm:pt>
    <dgm:pt modelId="{8D55C34A-B9CA-4C75-9071-5D24B869A119}" type="sibTrans" cxnId="{4C141532-8CF3-4F82-A4BD-E7CDE8073445}">
      <dgm:prSet/>
      <dgm:spPr/>
      <dgm:t>
        <a:bodyPr/>
        <a:lstStyle/>
        <a:p>
          <a:endParaRPr lang="ru-RU"/>
        </a:p>
      </dgm:t>
    </dgm:pt>
    <dgm:pt modelId="{F0BCCB2E-32A9-42E3-800B-F6AB0A1C50DB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нормативно-правовые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BF0884-1D05-4186-8885-BE83168D0858}" type="parTrans" cxnId="{EFFE0A32-D4E7-473E-B3D5-FD2BC54904E3}">
      <dgm:prSet/>
      <dgm:spPr/>
      <dgm:t>
        <a:bodyPr/>
        <a:lstStyle/>
        <a:p>
          <a:endParaRPr lang="ru-RU"/>
        </a:p>
      </dgm:t>
    </dgm:pt>
    <dgm:pt modelId="{07D7CF8E-3D86-4949-8A43-C459BDD655D3}" type="sibTrans" cxnId="{EFFE0A32-D4E7-473E-B3D5-FD2BC54904E3}">
      <dgm:prSet/>
      <dgm:spPr/>
      <dgm:t>
        <a:bodyPr/>
        <a:lstStyle/>
        <a:p>
          <a:endParaRPr lang="ru-RU"/>
        </a:p>
      </dgm:t>
    </dgm:pt>
    <dgm:pt modelId="{3381B891-526E-41C7-A044-3D795491612D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кадровые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702342-0B2D-4CA6-8EF5-33C90A21A9A8}" type="parTrans" cxnId="{374CAE5A-1E45-4486-9686-07A7D2657DC4}">
      <dgm:prSet/>
      <dgm:spPr/>
      <dgm:t>
        <a:bodyPr/>
        <a:lstStyle/>
        <a:p>
          <a:endParaRPr lang="ru-RU"/>
        </a:p>
      </dgm:t>
    </dgm:pt>
    <dgm:pt modelId="{BD313B8F-B452-4C2E-A516-15C9EB169497}" type="sibTrans" cxnId="{374CAE5A-1E45-4486-9686-07A7D2657DC4}">
      <dgm:prSet/>
      <dgm:spPr/>
      <dgm:t>
        <a:bodyPr/>
        <a:lstStyle/>
        <a:p>
          <a:endParaRPr lang="ru-RU"/>
        </a:p>
      </dgm:t>
    </dgm:pt>
    <dgm:pt modelId="{482FF03A-657F-4E26-9E7F-35189D73C5C4}" type="pres">
      <dgm:prSet presAssocID="{834DDC6E-69F7-4766-BD5B-C7D4A6AABC0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D2520-3A98-4D59-B299-54C41E6791D0}" type="pres">
      <dgm:prSet presAssocID="{834DDC6E-69F7-4766-BD5B-C7D4A6AABC0C}" presName="diamond" presStyleLbl="bgShp" presStyleIdx="0" presStyleCnt="1"/>
      <dgm:spPr/>
    </dgm:pt>
    <dgm:pt modelId="{42A5B1CA-F696-42F9-A6D8-0E736275DE2E}" type="pres">
      <dgm:prSet presAssocID="{834DDC6E-69F7-4766-BD5B-C7D4A6AABC0C}" presName="quad1" presStyleLbl="node1" presStyleIdx="0" presStyleCnt="4" custScaleX="184364" custLinFactNeighborX="-55685" custLinFactNeighborY="-2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7B2F02-8C80-435B-953B-DA629B34A5C0}" type="pres">
      <dgm:prSet presAssocID="{834DDC6E-69F7-4766-BD5B-C7D4A6AABC0C}" presName="quad2" presStyleLbl="node1" presStyleIdx="1" presStyleCnt="4" custScaleX="196990" custLinFactNeighborX="58687" custLinFactNeighborY="-2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E98693-92DC-41C8-B952-CD4084491B48}" type="pres">
      <dgm:prSet presAssocID="{834DDC6E-69F7-4766-BD5B-C7D4A6AABC0C}" presName="quad3" presStyleLbl="node1" presStyleIdx="2" presStyleCnt="4" custScaleX="188071" custLinFactNeighborX="-50725" custLinFactNeighborY="-12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C1794-5A25-4C28-A86D-07A316DA0815}" type="pres">
      <dgm:prSet presAssocID="{834DDC6E-69F7-4766-BD5B-C7D4A6AABC0C}" presName="quad4" presStyleLbl="node1" presStyleIdx="3" presStyleCnt="4" custScaleX="194549" custLinFactNeighborX="56539" custLinFactNeighborY="-12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D27922-602A-4F09-A43F-CDDEDD52BB7E}" type="presOf" srcId="{792B2132-92AB-4946-8A59-50D9C619CC79}" destId="{247B2F02-8C80-435B-953B-DA629B34A5C0}" srcOrd="0" destOrd="0" presId="urn:microsoft.com/office/officeart/2005/8/layout/matrix3"/>
    <dgm:cxn modelId="{E5D4B438-6770-4CF2-9B39-A4476A852E9A}" type="presOf" srcId="{3381B891-526E-41C7-A044-3D795491612D}" destId="{DA0C1794-5A25-4C28-A86D-07A316DA0815}" srcOrd="0" destOrd="0" presId="urn:microsoft.com/office/officeart/2005/8/layout/matrix3"/>
    <dgm:cxn modelId="{0C8A6711-F3C6-4538-9ED0-C77F30F87169}" type="presOf" srcId="{834DDC6E-69F7-4766-BD5B-C7D4A6AABC0C}" destId="{482FF03A-657F-4E26-9E7F-35189D73C5C4}" srcOrd="0" destOrd="0" presId="urn:microsoft.com/office/officeart/2005/8/layout/matrix3"/>
    <dgm:cxn modelId="{963C5EB1-CD12-4A05-A117-9D4FD9310D13}" srcId="{834DDC6E-69F7-4766-BD5B-C7D4A6AABC0C}" destId="{531F5BC0-533B-46A5-ACF1-AB7819D3C72A}" srcOrd="0" destOrd="0" parTransId="{31EBBF73-C5B0-4696-A27C-6D354815846E}" sibTransId="{9D13D72D-FC26-4B28-94F4-65BAC3C5C2E1}"/>
    <dgm:cxn modelId="{9A41059C-59C4-4F76-BA3B-D77B6C8405C7}" type="presOf" srcId="{531F5BC0-533B-46A5-ACF1-AB7819D3C72A}" destId="{42A5B1CA-F696-42F9-A6D8-0E736275DE2E}" srcOrd="0" destOrd="0" presId="urn:microsoft.com/office/officeart/2005/8/layout/matrix3"/>
    <dgm:cxn modelId="{374CAE5A-1E45-4486-9686-07A7D2657DC4}" srcId="{834DDC6E-69F7-4766-BD5B-C7D4A6AABC0C}" destId="{3381B891-526E-41C7-A044-3D795491612D}" srcOrd="3" destOrd="0" parTransId="{1B702342-0B2D-4CA6-8EF5-33C90A21A9A8}" sibTransId="{BD313B8F-B452-4C2E-A516-15C9EB169497}"/>
    <dgm:cxn modelId="{DB247299-E980-41FA-8B29-4E88642D803C}" type="presOf" srcId="{F0BCCB2E-32A9-42E3-800B-F6AB0A1C50DB}" destId="{5BE98693-92DC-41C8-B952-CD4084491B48}" srcOrd="0" destOrd="0" presId="urn:microsoft.com/office/officeart/2005/8/layout/matrix3"/>
    <dgm:cxn modelId="{EFFE0A32-D4E7-473E-B3D5-FD2BC54904E3}" srcId="{834DDC6E-69F7-4766-BD5B-C7D4A6AABC0C}" destId="{F0BCCB2E-32A9-42E3-800B-F6AB0A1C50DB}" srcOrd="2" destOrd="0" parTransId="{A8BF0884-1D05-4186-8885-BE83168D0858}" sibTransId="{07D7CF8E-3D86-4949-8A43-C459BDD655D3}"/>
    <dgm:cxn modelId="{4C141532-8CF3-4F82-A4BD-E7CDE8073445}" srcId="{834DDC6E-69F7-4766-BD5B-C7D4A6AABC0C}" destId="{792B2132-92AB-4946-8A59-50D9C619CC79}" srcOrd="1" destOrd="0" parTransId="{FAF7E496-C7E0-4F24-A9B8-CA6D62CC26A1}" sibTransId="{8D55C34A-B9CA-4C75-9071-5D24B869A119}"/>
    <dgm:cxn modelId="{942AE4E1-FCC9-440B-BA7B-312A9EDBA15A}" type="presParOf" srcId="{482FF03A-657F-4E26-9E7F-35189D73C5C4}" destId="{9B8D2520-3A98-4D59-B299-54C41E6791D0}" srcOrd="0" destOrd="0" presId="urn:microsoft.com/office/officeart/2005/8/layout/matrix3"/>
    <dgm:cxn modelId="{7189F7F9-91E3-4800-B3D6-74F7BD4DF99C}" type="presParOf" srcId="{482FF03A-657F-4E26-9E7F-35189D73C5C4}" destId="{42A5B1CA-F696-42F9-A6D8-0E736275DE2E}" srcOrd="1" destOrd="0" presId="urn:microsoft.com/office/officeart/2005/8/layout/matrix3"/>
    <dgm:cxn modelId="{3E3F2FE1-6623-45FE-89AC-5C70EC7B644E}" type="presParOf" srcId="{482FF03A-657F-4E26-9E7F-35189D73C5C4}" destId="{247B2F02-8C80-435B-953B-DA629B34A5C0}" srcOrd="2" destOrd="0" presId="urn:microsoft.com/office/officeart/2005/8/layout/matrix3"/>
    <dgm:cxn modelId="{B37C84C4-2FFD-443C-8825-2290B7F344FD}" type="presParOf" srcId="{482FF03A-657F-4E26-9E7F-35189D73C5C4}" destId="{5BE98693-92DC-41C8-B952-CD4084491B48}" srcOrd="3" destOrd="0" presId="urn:microsoft.com/office/officeart/2005/8/layout/matrix3"/>
    <dgm:cxn modelId="{D030D961-F943-49A0-AF89-02C26E8D598B}" type="presParOf" srcId="{482FF03A-657F-4E26-9E7F-35189D73C5C4}" destId="{DA0C1794-5A25-4C28-A86D-07A316DA081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F316C29-DBC0-46D3-ABF3-5F4996159F16}" type="doc">
      <dgm:prSet loTypeId="urn:microsoft.com/office/officeart/2005/8/layout/pList2" loCatId="list" qsTypeId="urn:microsoft.com/office/officeart/2005/8/quickstyle/simple1" qsCatId="simple" csTypeId="urn:microsoft.com/office/officeart/2005/8/colors/accent0_3" csCatId="mainScheme" phldr="1"/>
      <dgm:spPr/>
    </dgm:pt>
    <dgm:pt modelId="{9A92B1B3-8985-4209-A619-C601064C79B6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взаимодействие общеобразовательной организации и организации, реализующей общеобразовательные программы</a:t>
          </a:r>
          <a:endParaRPr lang="ru-RU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8A318F-FE30-4FE3-991E-3FA1B5AEC398}" type="parTrans" cxnId="{8E6E24FE-E14F-4818-B48B-4DE4FF3D7262}">
      <dgm:prSet/>
      <dgm:spPr/>
      <dgm:t>
        <a:bodyPr/>
        <a:lstStyle/>
        <a:p>
          <a:endParaRPr lang="ru-RU"/>
        </a:p>
      </dgm:t>
    </dgm:pt>
    <dgm:pt modelId="{4278C954-BAE0-4B9C-A568-76E0BBDB236E}" type="sibTrans" cxnId="{8E6E24FE-E14F-4818-B48B-4DE4FF3D7262}">
      <dgm:prSet/>
      <dgm:spPr/>
      <dgm:t>
        <a:bodyPr/>
        <a:lstStyle/>
        <a:p>
          <a:endParaRPr lang="ru-RU"/>
        </a:p>
      </dgm:t>
    </dgm:pt>
    <dgm:pt modelId="{CED599B7-8428-4B2D-960B-8371C39E07C3}">
      <dgm:prSet phldrT="[Текст]" custT="1"/>
      <dgm:spPr/>
      <dgm:t>
        <a:bodyPr/>
        <a:lstStyle/>
        <a:p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взаимодействие общеобразовательной организации и организации, реализующей образовательные программы </a:t>
          </a:r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дополнительного  образования, 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 </a:t>
          </a:r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среднего профессионального  образования, 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 высше</a:t>
          </a:r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  образования и другие 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</a:t>
          </a:r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9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39AF31-D862-47FF-B471-8D29C449662B}" type="parTrans" cxnId="{6AAC26C7-72F8-47E9-BEDD-D20F7BDFD470}">
      <dgm:prSet/>
      <dgm:spPr/>
      <dgm:t>
        <a:bodyPr/>
        <a:lstStyle/>
        <a:p>
          <a:endParaRPr lang="ru-RU"/>
        </a:p>
      </dgm:t>
    </dgm:pt>
    <dgm:pt modelId="{A1C3C231-2C8F-4CB1-8300-589651E63EA1}" type="sibTrans" cxnId="{6AAC26C7-72F8-47E9-BEDD-D20F7BDFD470}">
      <dgm:prSet/>
      <dgm:spPr/>
      <dgm:t>
        <a:bodyPr/>
        <a:lstStyle/>
        <a:p>
          <a:endParaRPr lang="ru-RU"/>
        </a:p>
      </dgm:t>
    </dgm:pt>
    <dgm:pt modelId="{8A19FDAD-094A-427A-9958-5A5B662651E6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взаимодействие общеобразовательной организации и предприятия реального сектора экономики, реализующего образовательные программы </a:t>
          </a:r>
          <a:r>
            <a:rPr lang="ru-RU" sz="1000" dirty="0" smtClean="0"/>
            <a:t>.</a:t>
          </a:r>
          <a:endParaRPr lang="ru-RU" sz="1000" dirty="0"/>
        </a:p>
      </dgm:t>
    </dgm:pt>
    <dgm:pt modelId="{831176C8-252A-4D1A-B24F-FFE7E28AE999}" type="parTrans" cxnId="{9BC6CF5A-7406-4EDB-9A7F-8C6B9EF3FEFF}">
      <dgm:prSet/>
      <dgm:spPr/>
      <dgm:t>
        <a:bodyPr/>
        <a:lstStyle/>
        <a:p>
          <a:endParaRPr lang="ru-RU"/>
        </a:p>
      </dgm:t>
    </dgm:pt>
    <dgm:pt modelId="{4B36C8D0-C044-426E-BE2B-83C2A992CECF}" type="sibTrans" cxnId="{9BC6CF5A-7406-4EDB-9A7F-8C6B9EF3FEFF}">
      <dgm:prSet/>
      <dgm:spPr/>
      <dgm:t>
        <a:bodyPr/>
        <a:lstStyle/>
        <a:p>
          <a:endParaRPr lang="ru-RU"/>
        </a:p>
      </dgm:t>
    </dgm:pt>
    <dgm:pt modelId="{E1D9815F-96F1-4101-BCEE-C086DF68FF55}" type="pres">
      <dgm:prSet presAssocID="{9F316C29-DBC0-46D3-ABF3-5F4996159F16}" presName="Name0" presStyleCnt="0">
        <dgm:presLayoutVars>
          <dgm:dir/>
          <dgm:resizeHandles val="exact"/>
        </dgm:presLayoutVars>
      </dgm:prSet>
      <dgm:spPr/>
    </dgm:pt>
    <dgm:pt modelId="{ADEC0143-4FD0-4550-8CFE-14F4BCD3D4DA}" type="pres">
      <dgm:prSet presAssocID="{9F316C29-DBC0-46D3-ABF3-5F4996159F16}" presName="bkgdShp" presStyleLbl="alignAccFollowNode1" presStyleIdx="0" presStyleCnt="1"/>
      <dgm:spPr/>
    </dgm:pt>
    <dgm:pt modelId="{C42A443B-548A-44EB-9684-C500C36E6966}" type="pres">
      <dgm:prSet presAssocID="{9F316C29-DBC0-46D3-ABF3-5F4996159F16}" presName="linComp" presStyleCnt="0"/>
      <dgm:spPr/>
    </dgm:pt>
    <dgm:pt modelId="{1EF6260D-84FC-4044-ADD7-184454379DEF}" type="pres">
      <dgm:prSet presAssocID="{9A92B1B3-8985-4209-A619-C601064C79B6}" presName="compNode" presStyleCnt="0"/>
      <dgm:spPr/>
    </dgm:pt>
    <dgm:pt modelId="{ABA1D499-DF72-4462-89B5-96FF1B9A4D91}" type="pres">
      <dgm:prSet presAssocID="{9A92B1B3-8985-4209-A619-C601064C79B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15256-5345-4078-8B5D-245E297AF0C9}" type="pres">
      <dgm:prSet presAssocID="{9A92B1B3-8985-4209-A619-C601064C79B6}" presName="invisiNode" presStyleLbl="node1" presStyleIdx="0" presStyleCnt="3"/>
      <dgm:spPr/>
    </dgm:pt>
    <dgm:pt modelId="{82CBEC3D-FE9F-4FF5-BFBD-1C96685318D4}" type="pres">
      <dgm:prSet presAssocID="{9A92B1B3-8985-4209-A619-C601064C79B6}" presName="imagNode" presStyleLbl="fgImgPlace1" presStyleIdx="0" presStyleCnt="3" custScaleX="81622" custScaleY="9466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F87A2AD-06CF-4E91-8311-C6741521778D}" type="pres">
      <dgm:prSet presAssocID="{4278C954-BAE0-4B9C-A568-76E0BBDB236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BC268B8-F300-4DBE-BE39-AEBAD9F12764}" type="pres">
      <dgm:prSet presAssocID="{CED599B7-8428-4B2D-960B-8371C39E07C3}" presName="compNode" presStyleCnt="0"/>
      <dgm:spPr/>
    </dgm:pt>
    <dgm:pt modelId="{71B7006C-F2DF-4FE8-94C1-86AD6AE80E23}" type="pres">
      <dgm:prSet presAssocID="{CED599B7-8428-4B2D-960B-8371C39E07C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AB76D-CC4F-4A57-8857-7FCBBE1140AC}" type="pres">
      <dgm:prSet presAssocID="{CED599B7-8428-4B2D-960B-8371C39E07C3}" presName="invisiNode" presStyleLbl="node1" presStyleIdx="1" presStyleCnt="3"/>
      <dgm:spPr/>
    </dgm:pt>
    <dgm:pt modelId="{51C66111-697F-41AF-AFB9-884ED4D75E0B}" type="pres">
      <dgm:prSet presAssocID="{CED599B7-8428-4B2D-960B-8371C39E07C3}" presName="imagNode" presStyleLbl="fgImgPlace1" presStyleIdx="1" presStyleCnt="3" custScaleX="79260" custScaleY="9466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76E1879-6DE1-4423-9C19-253B72D3E08C}" type="pres">
      <dgm:prSet presAssocID="{A1C3C231-2C8F-4CB1-8300-589651E63EA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CE6813A-9140-46BC-9D63-3DEFA6C503B0}" type="pres">
      <dgm:prSet presAssocID="{8A19FDAD-094A-427A-9958-5A5B662651E6}" presName="compNode" presStyleCnt="0"/>
      <dgm:spPr/>
    </dgm:pt>
    <dgm:pt modelId="{CDAA6792-7ED5-4E80-9086-ED79514518E1}" type="pres">
      <dgm:prSet presAssocID="{8A19FDAD-094A-427A-9958-5A5B662651E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11897-FE4F-4994-B544-33F05FB8910C}" type="pres">
      <dgm:prSet presAssocID="{8A19FDAD-094A-427A-9958-5A5B662651E6}" presName="invisiNode" presStyleLbl="node1" presStyleIdx="2" presStyleCnt="3"/>
      <dgm:spPr/>
    </dgm:pt>
    <dgm:pt modelId="{79A86E62-53AB-4934-88A8-F9F47D8D1DBA}" type="pres">
      <dgm:prSet presAssocID="{8A19FDAD-094A-427A-9958-5A5B662651E6}" presName="imagNode" presStyleLbl="fgImgPlace1" presStyleIdx="2" presStyleCnt="3" custScaleX="76898" custScaleY="9466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613752F8-D357-469F-B769-8301BD7ABED0}" type="presOf" srcId="{9F316C29-DBC0-46D3-ABF3-5F4996159F16}" destId="{E1D9815F-96F1-4101-BCEE-C086DF68FF55}" srcOrd="0" destOrd="0" presId="urn:microsoft.com/office/officeart/2005/8/layout/pList2"/>
    <dgm:cxn modelId="{9BC6CF5A-7406-4EDB-9A7F-8C6B9EF3FEFF}" srcId="{9F316C29-DBC0-46D3-ABF3-5F4996159F16}" destId="{8A19FDAD-094A-427A-9958-5A5B662651E6}" srcOrd="2" destOrd="0" parTransId="{831176C8-252A-4D1A-B24F-FFE7E28AE999}" sibTransId="{4B36C8D0-C044-426E-BE2B-83C2A992CECF}"/>
    <dgm:cxn modelId="{8E6E24FE-E14F-4818-B48B-4DE4FF3D7262}" srcId="{9F316C29-DBC0-46D3-ABF3-5F4996159F16}" destId="{9A92B1B3-8985-4209-A619-C601064C79B6}" srcOrd="0" destOrd="0" parTransId="{0E8A318F-FE30-4FE3-991E-3FA1B5AEC398}" sibTransId="{4278C954-BAE0-4B9C-A568-76E0BBDB236E}"/>
    <dgm:cxn modelId="{D57096E3-C0D9-4669-86DF-11E8F38236D0}" type="presOf" srcId="{CED599B7-8428-4B2D-960B-8371C39E07C3}" destId="{71B7006C-F2DF-4FE8-94C1-86AD6AE80E23}" srcOrd="0" destOrd="0" presId="urn:microsoft.com/office/officeart/2005/8/layout/pList2"/>
    <dgm:cxn modelId="{6AAC26C7-72F8-47E9-BEDD-D20F7BDFD470}" srcId="{9F316C29-DBC0-46D3-ABF3-5F4996159F16}" destId="{CED599B7-8428-4B2D-960B-8371C39E07C3}" srcOrd="1" destOrd="0" parTransId="{9639AF31-D862-47FF-B471-8D29C449662B}" sibTransId="{A1C3C231-2C8F-4CB1-8300-589651E63EA1}"/>
    <dgm:cxn modelId="{C87239E9-0D54-452F-9AB9-3D0801FB29E0}" type="presOf" srcId="{9A92B1B3-8985-4209-A619-C601064C79B6}" destId="{ABA1D499-DF72-4462-89B5-96FF1B9A4D91}" srcOrd="0" destOrd="0" presId="urn:microsoft.com/office/officeart/2005/8/layout/pList2"/>
    <dgm:cxn modelId="{6A804998-7E2F-4408-8EFA-2760E8A8DA8B}" type="presOf" srcId="{8A19FDAD-094A-427A-9958-5A5B662651E6}" destId="{CDAA6792-7ED5-4E80-9086-ED79514518E1}" srcOrd="0" destOrd="0" presId="urn:microsoft.com/office/officeart/2005/8/layout/pList2"/>
    <dgm:cxn modelId="{63CE0780-19EA-491E-9DFA-BDD29B0CE464}" type="presOf" srcId="{4278C954-BAE0-4B9C-A568-76E0BBDB236E}" destId="{6F87A2AD-06CF-4E91-8311-C6741521778D}" srcOrd="0" destOrd="0" presId="urn:microsoft.com/office/officeart/2005/8/layout/pList2"/>
    <dgm:cxn modelId="{19CE1703-7C30-4B0D-9FA2-98420A02DAA9}" type="presOf" srcId="{A1C3C231-2C8F-4CB1-8300-589651E63EA1}" destId="{976E1879-6DE1-4423-9C19-253B72D3E08C}" srcOrd="0" destOrd="0" presId="urn:microsoft.com/office/officeart/2005/8/layout/pList2"/>
    <dgm:cxn modelId="{BCA6955E-0697-45C9-B7E3-F1B1A3515715}" type="presParOf" srcId="{E1D9815F-96F1-4101-BCEE-C086DF68FF55}" destId="{ADEC0143-4FD0-4550-8CFE-14F4BCD3D4DA}" srcOrd="0" destOrd="0" presId="urn:microsoft.com/office/officeart/2005/8/layout/pList2"/>
    <dgm:cxn modelId="{8E687013-6548-4601-9F2B-2DA9C3876D6B}" type="presParOf" srcId="{E1D9815F-96F1-4101-BCEE-C086DF68FF55}" destId="{C42A443B-548A-44EB-9684-C500C36E6966}" srcOrd="1" destOrd="0" presId="urn:microsoft.com/office/officeart/2005/8/layout/pList2"/>
    <dgm:cxn modelId="{C640DBA0-D6AF-433D-8BEB-838BDC14D7EB}" type="presParOf" srcId="{C42A443B-548A-44EB-9684-C500C36E6966}" destId="{1EF6260D-84FC-4044-ADD7-184454379DEF}" srcOrd="0" destOrd="0" presId="urn:microsoft.com/office/officeart/2005/8/layout/pList2"/>
    <dgm:cxn modelId="{E2935702-018E-43FC-9FB5-0D98ED99D1E8}" type="presParOf" srcId="{1EF6260D-84FC-4044-ADD7-184454379DEF}" destId="{ABA1D499-DF72-4462-89B5-96FF1B9A4D91}" srcOrd="0" destOrd="0" presId="urn:microsoft.com/office/officeart/2005/8/layout/pList2"/>
    <dgm:cxn modelId="{F59BFD6D-4D6D-4CF5-85BF-8FE9545FC19F}" type="presParOf" srcId="{1EF6260D-84FC-4044-ADD7-184454379DEF}" destId="{05B15256-5345-4078-8B5D-245E297AF0C9}" srcOrd="1" destOrd="0" presId="urn:microsoft.com/office/officeart/2005/8/layout/pList2"/>
    <dgm:cxn modelId="{75A7CAB0-4914-4866-B6B4-1E6266E757D9}" type="presParOf" srcId="{1EF6260D-84FC-4044-ADD7-184454379DEF}" destId="{82CBEC3D-FE9F-4FF5-BFBD-1C96685318D4}" srcOrd="2" destOrd="0" presId="urn:microsoft.com/office/officeart/2005/8/layout/pList2"/>
    <dgm:cxn modelId="{872F58AF-C8CC-4B11-8ECA-DDCB04848419}" type="presParOf" srcId="{C42A443B-548A-44EB-9684-C500C36E6966}" destId="{6F87A2AD-06CF-4E91-8311-C6741521778D}" srcOrd="1" destOrd="0" presId="urn:microsoft.com/office/officeart/2005/8/layout/pList2"/>
    <dgm:cxn modelId="{66B9A632-F596-4589-AD9A-1BC77C1C0330}" type="presParOf" srcId="{C42A443B-548A-44EB-9684-C500C36E6966}" destId="{7BC268B8-F300-4DBE-BE39-AEBAD9F12764}" srcOrd="2" destOrd="0" presId="urn:microsoft.com/office/officeart/2005/8/layout/pList2"/>
    <dgm:cxn modelId="{62927938-E4E3-4C53-84CD-7D6CF4931599}" type="presParOf" srcId="{7BC268B8-F300-4DBE-BE39-AEBAD9F12764}" destId="{71B7006C-F2DF-4FE8-94C1-86AD6AE80E23}" srcOrd="0" destOrd="0" presId="urn:microsoft.com/office/officeart/2005/8/layout/pList2"/>
    <dgm:cxn modelId="{BC4B3FF3-1B65-455E-A1F0-F9AEDD9F5F29}" type="presParOf" srcId="{7BC268B8-F300-4DBE-BE39-AEBAD9F12764}" destId="{E78AB76D-CC4F-4A57-8857-7FCBBE1140AC}" srcOrd="1" destOrd="0" presId="urn:microsoft.com/office/officeart/2005/8/layout/pList2"/>
    <dgm:cxn modelId="{19CA6AD9-5446-421C-B0B2-A900E7D00D53}" type="presParOf" srcId="{7BC268B8-F300-4DBE-BE39-AEBAD9F12764}" destId="{51C66111-697F-41AF-AFB9-884ED4D75E0B}" srcOrd="2" destOrd="0" presId="urn:microsoft.com/office/officeart/2005/8/layout/pList2"/>
    <dgm:cxn modelId="{569A9036-8ED7-4ED5-8090-0C2442AF28C4}" type="presParOf" srcId="{C42A443B-548A-44EB-9684-C500C36E6966}" destId="{976E1879-6DE1-4423-9C19-253B72D3E08C}" srcOrd="3" destOrd="0" presId="urn:microsoft.com/office/officeart/2005/8/layout/pList2"/>
    <dgm:cxn modelId="{B33F9C5C-E3DE-4D05-B7D7-10C10693C47E}" type="presParOf" srcId="{C42A443B-548A-44EB-9684-C500C36E6966}" destId="{CCE6813A-9140-46BC-9D63-3DEFA6C503B0}" srcOrd="4" destOrd="0" presId="urn:microsoft.com/office/officeart/2005/8/layout/pList2"/>
    <dgm:cxn modelId="{94BFB697-FB6D-4D90-8DB8-4FE26709D1F2}" type="presParOf" srcId="{CCE6813A-9140-46BC-9D63-3DEFA6C503B0}" destId="{CDAA6792-7ED5-4E80-9086-ED79514518E1}" srcOrd="0" destOrd="0" presId="urn:microsoft.com/office/officeart/2005/8/layout/pList2"/>
    <dgm:cxn modelId="{AAAC5E3D-BA58-4F1B-9573-F2FBC6F9DB26}" type="presParOf" srcId="{CCE6813A-9140-46BC-9D63-3DEFA6C503B0}" destId="{FDF11897-FE4F-4994-B544-33F05FB8910C}" srcOrd="1" destOrd="0" presId="urn:microsoft.com/office/officeart/2005/8/layout/pList2"/>
    <dgm:cxn modelId="{90DDB620-5C4C-42B3-BC8A-1B87AABB3514}" type="presParOf" srcId="{CCE6813A-9140-46BC-9D63-3DEFA6C503B0}" destId="{79A86E62-53AB-4934-88A8-F9F47D8D1DB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44A42D-6117-45B9-A7A6-67F0B4A451A8}" type="doc">
      <dgm:prSet loTypeId="urn:microsoft.com/office/officeart/2005/8/layout/matrix1" loCatId="matrix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B7071AE-29F9-4CEB-AB00-7C695F8E524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Финансовые механизмы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368D69-016C-4DAE-8B00-FF1B4E3FD54E}" type="parTrans" cxnId="{4D5F4AD8-EF19-4C10-B61A-C27082B1AE8D}">
      <dgm:prSet/>
      <dgm:spPr/>
      <dgm:t>
        <a:bodyPr/>
        <a:lstStyle/>
        <a:p>
          <a:endParaRPr lang="ru-RU"/>
        </a:p>
      </dgm:t>
    </dgm:pt>
    <dgm:pt modelId="{26BBB223-4520-41D7-A8FD-3FFD393F3F52}" type="sibTrans" cxnId="{4D5F4AD8-EF19-4C10-B61A-C27082B1AE8D}">
      <dgm:prSet/>
      <dgm:spPr/>
      <dgm:t>
        <a:bodyPr/>
        <a:lstStyle/>
        <a:p>
          <a:endParaRPr lang="ru-RU"/>
        </a:p>
      </dgm:t>
    </dgm:pt>
    <dgm:pt modelId="{32E2972C-8432-4C75-8B9D-F9CE5AA3A66D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Взаимозачет оплаты оказанных услуг организациями – участниками сетевого взаимодействия («бартерные отношения»)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A2274B-B0E8-4462-AE6D-3947C70BBEA5}" type="parTrans" cxnId="{6E5DF615-741B-4660-BDD0-56826058098B}">
      <dgm:prSet/>
      <dgm:spPr/>
      <dgm:t>
        <a:bodyPr/>
        <a:lstStyle/>
        <a:p>
          <a:endParaRPr lang="ru-RU"/>
        </a:p>
      </dgm:t>
    </dgm:pt>
    <dgm:pt modelId="{A3DE441A-858B-485E-A72F-F68897269A9B}" type="sibTrans" cxnId="{6E5DF615-741B-4660-BDD0-56826058098B}">
      <dgm:prSet/>
      <dgm:spPr/>
      <dgm:t>
        <a:bodyPr/>
        <a:lstStyle/>
        <a:p>
          <a:endParaRPr lang="ru-RU"/>
        </a:p>
      </dgm:t>
    </dgm:pt>
    <dgm:pt modelId="{F4EF092A-CFEF-43E6-A043-F26CFA0BC565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Оплата по договору о сетевой форме реализации образовательных программ, соглашению или государственному (муниципальному) контракту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5095C-8744-428E-AD20-A752F8A33E54}" type="parTrans" cxnId="{9EB23CAE-9D83-430A-ADAE-59F59B457E85}">
      <dgm:prSet/>
      <dgm:spPr/>
      <dgm:t>
        <a:bodyPr/>
        <a:lstStyle/>
        <a:p>
          <a:endParaRPr lang="ru-RU"/>
        </a:p>
      </dgm:t>
    </dgm:pt>
    <dgm:pt modelId="{A54634CC-F3D0-414F-8FE1-9E3BCE82A584}" type="sibTrans" cxnId="{9EB23CAE-9D83-430A-ADAE-59F59B457E85}">
      <dgm:prSet/>
      <dgm:spPr/>
      <dgm:t>
        <a:bodyPr/>
        <a:lstStyle/>
        <a:p>
          <a:endParaRPr lang="ru-RU"/>
        </a:p>
      </dgm:t>
    </dgm:pt>
    <dgm:pt modelId="{2AC01687-7614-4926-8B20-1F64B2A5BE0E}">
      <dgm:prSet phldrT="[Текст]"/>
      <dgm:spPr>
        <a:solidFill>
          <a:srgbClr val="002060"/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Без оплаты по договору о сетевой форме реализации образовательных услуг при условии предоставления необходимых  средств обучения, расходных материалов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7EB8EE-E344-4DDD-9A34-D57B8492642E}" type="parTrans" cxnId="{FB9BF5CF-FA42-40CC-A327-5485BECA4E48}">
      <dgm:prSet/>
      <dgm:spPr/>
      <dgm:t>
        <a:bodyPr/>
        <a:lstStyle/>
        <a:p>
          <a:endParaRPr lang="ru-RU"/>
        </a:p>
      </dgm:t>
    </dgm:pt>
    <dgm:pt modelId="{4515711F-F03B-4CE9-8DE9-F60D8A391C7F}" type="sibTrans" cxnId="{FB9BF5CF-FA42-40CC-A327-5485BECA4E48}">
      <dgm:prSet/>
      <dgm:spPr/>
      <dgm:t>
        <a:bodyPr/>
        <a:lstStyle/>
        <a:p>
          <a:endParaRPr lang="ru-RU"/>
        </a:p>
      </dgm:t>
    </dgm:pt>
    <dgm:pt modelId="{90E9098F-99C4-4FC4-AFC3-D58A0073538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Комбинированные формы оплаты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B776AA-811C-4D93-941E-E3C6735660E0}" type="parTrans" cxnId="{28C5E037-0B83-49E5-8B87-95587400E420}">
      <dgm:prSet/>
      <dgm:spPr/>
      <dgm:t>
        <a:bodyPr/>
        <a:lstStyle/>
        <a:p>
          <a:endParaRPr lang="ru-RU"/>
        </a:p>
      </dgm:t>
    </dgm:pt>
    <dgm:pt modelId="{1F1DDB5C-1DFB-4F92-9402-4378AD8537A3}" type="sibTrans" cxnId="{28C5E037-0B83-49E5-8B87-95587400E420}">
      <dgm:prSet/>
      <dgm:spPr/>
      <dgm:t>
        <a:bodyPr/>
        <a:lstStyle/>
        <a:p>
          <a:endParaRPr lang="ru-RU"/>
        </a:p>
      </dgm:t>
    </dgm:pt>
    <dgm:pt modelId="{32E3B18E-A549-468A-A7D1-EA24E7C5F21A}" type="pres">
      <dgm:prSet presAssocID="{1F44A42D-6117-45B9-A7A6-67F0B4A451A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9793AF-330C-4442-943C-6217A0481F84}" type="pres">
      <dgm:prSet presAssocID="{1F44A42D-6117-45B9-A7A6-67F0B4A451A8}" presName="matrix" presStyleCnt="0"/>
      <dgm:spPr/>
    </dgm:pt>
    <dgm:pt modelId="{DE72CBE8-8EA0-4C8F-AA6E-A6A6F7FDFEBF}" type="pres">
      <dgm:prSet presAssocID="{1F44A42D-6117-45B9-A7A6-67F0B4A451A8}" presName="tile1" presStyleLbl="node1" presStyleIdx="0" presStyleCnt="4"/>
      <dgm:spPr/>
      <dgm:t>
        <a:bodyPr/>
        <a:lstStyle/>
        <a:p>
          <a:endParaRPr lang="ru-RU"/>
        </a:p>
      </dgm:t>
    </dgm:pt>
    <dgm:pt modelId="{11F2C997-D863-40E8-9ECD-D8103034B532}" type="pres">
      <dgm:prSet presAssocID="{1F44A42D-6117-45B9-A7A6-67F0B4A451A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72E165-4810-493D-90E7-9A837A01B2B1}" type="pres">
      <dgm:prSet presAssocID="{1F44A42D-6117-45B9-A7A6-67F0B4A451A8}" presName="tile2" presStyleLbl="node1" presStyleIdx="1" presStyleCnt="4"/>
      <dgm:spPr/>
      <dgm:t>
        <a:bodyPr/>
        <a:lstStyle/>
        <a:p>
          <a:endParaRPr lang="ru-RU"/>
        </a:p>
      </dgm:t>
    </dgm:pt>
    <dgm:pt modelId="{373268B8-A9EC-4747-B815-8EF89EA9A3F3}" type="pres">
      <dgm:prSet presAssocID="{1F44A42D-6117-45B9-A7A6-67F0B4A451A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5E8C9E-3857-4142-8854-C301D4AC8F0D}" type="pres">
      <dgm:prSet presAssocID="{1F44A42D-6117-45B9-A7A6-67F0B4A451A8}" presName="tile3" presStyleLbl="node1" presStyleIdx="2" presStyleCnt="4"/>
      <dgm:spPr/>
      <dgm:t>
        <a:bodyPr/>
        <a:lstStyle/>
        <a:p>
          <a:endParaRPr lang="ru-RU"/>
        </a:p>
      </dgm:t>
    </dgm:pt>
    <dgm:pt modelId="{EEE78588-33B6-434D-901F-D1E0629A1E64}" type="pres">
      <dgm:prSet presAssocID="{1F44A42D-6117-45B9-A7A6-67F0B4A451A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35147F-4AFC-46D7-ABF5-70C4696267F2}" type="pres">
      <dgm:prSet presAssocID="{1F44A42D-6117-45B9-A7A6-67F0B4A451A8}" presName="tile4" presStyleLbl="node1" presStyleIdx="3" presStyleCnt="4"/>
      <dgm:spPr/>
      <dgm:t>
        <a:bodyPr/>
        <a:lstStyle/>
        <a:p>
          <a:endParaRPr lang="ru-RU"/>
        </a:p>
      </dgm:t>
    </dgm:pt>
    <dgm:pt modelId="{4ADA5BF7-539E-40F9-8F82-DADA871EB837}" type="pres">
      <dgm:prSet presAssocID="{1F44A42D-6117-45B9-A7A6-67F0B4A451A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421D5-29DE-456A-909C-D1B94C4028D9}" type="pres">
      <dgm:prSet presAssocID="{1F44A42D-6117-45B9-A7A6-67F0B4A451A8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B3BE04C-821A-41CE-BBDC-80FBB2364910}" type="presOf" srcId="{2AC01687-7614-4926-8B20-1F64B2A5BE0E}" destId="{AE5E8C9E-3857-4142-8854-C301D4AC8F0D}" srcOrd="0" destOrd="0" presId="urn:microsoft.com/office/officeart/2005/8/layout/matrix1"/>
    <dgm:cxn modelId="{4D5F4AD8-EF19-4C10-B61A-C27082B1AE8D}" srcId="{1F44A42D-6117-45B9-A7A6-67F0B4A451A8}" destId="{6B7071AE-29F9-4CEB-AB00-7C695F8E524F}" srcOrd="0" destOrd="0" parTransId="{25368D69-016C-4DAE-8B00-FF1B4E3FD54E}" sibTransId="{26BBB223-4520-41D7-A8FD-3FFD393F3F52}"/>
    <dgm:cxn modelId="{DE1BB02F-C1C1-420B-AC64-F81CB64A7205}" type="presOf" srcId="{F4EF092A-CFEF-43E6-A043-F26CFA0BC565}" destId="{373268B8-A9EC-4747-B815-8EF89EA9A3F3}" srcOrd="1" destOrd="0" presId="urn:microsoft.com/office/officeart/2005/8/layout/matrix1"/>
    <dgm:cxn modelId="{B24C8A70-898B-4425-957D-6DA858C01E87}" type="presOf" srcId="{6B7071AE-29F9-4CEB-AB00-7C695F8E524F}" destId="{673421D5-29DE-456A-909C-D1B94C4028D9}" srcOrd="0" destOrd="0" presId="urn:microsoft.com/office/officeart/2005/8/layout/matrix1"/>
    <dgm:cxn modelId="{FB9BF5CF-FA42-40CC-A327-5485BECA4E48}" srcId="{6B7071AE-29F9-4CEB-AB00-7C695F8E524F}" destId="{2AC01687-7614-4926-8B20-1F64B2A5BE0E}" srcOrd="2" destOrd="0" parTransId="{6F7EB8EE-E344-4DDD-9A34-D57B8492642E}" sibTransId="{4515711F-F03B-4CE9-8DE9-F60D8A391C7F}"/>
    <dgm:cxn modelId="{6E5DF615-741B-4660-BDD0-56826058098B}" srcId="{6B7071AE-29F9-4CEB-AB00-7C695F8E524F}" destId="{32E2972C-8432-4C75-8B9D-F9CE5AA3A66D}" srcOrd="0" destOrd="0" parTransId="{3BA2274B-B0E8-4462-AE6D-3947C70BBEA5}" sibTransId="{A3DE441A-858B-485E-A72F-F68897269A9B}"/>
    <dgm:cxn modelId="{AFE08C6D-23DF-4681-AC76-DEB2D426EB08}" type="presOf" srcId="{32E2972C-8432-4C75-8B9D-F9CE5AA3A66D}" destId="{DE72CBE8-8EA0-4C8F-AA6E-A6A6F7FDFEBF}" srcOrd="0" destOrd="0" presId="urn:microsoft.com/office/officeart/2005/8/layout/matrix1"/>
    <dgm:cxn modelId="{C7807BDE-B288-4995-B00E-CD84A5E4B7C3}" type="presOf" srcId="{90E9098F-99C4-4FC4-AFC3-D58A00735387}" destId="{4ADA5BF7-539E-40F9-8F82-DADA871EB837}" srcOrd="1" destOrd="0" presId="urn:microsoft.com/office/officeart/2005/8/layout/matrix1"/>
    <dgm:cxn modelId="{9EB23CAE-9D83-430A-ADAE-59F59B457E85}" srcId="{6B7071AE-29F9-4CEB-AB00-7C695F8E524F}" destId="{F4EF092A-CFEF-43E6-A043-F26CFA0BC565}" srcOrd="1" destOrd="0" parTransId="{7005095C-8744-428E-AD20-A752F8A33E54}" sibTransId="{A54634CC-F3D0-414F-8FE1-9E3BCE82A584}"/>
    <dgm:cxn modelId="{DBEDD88C-B4A1-49FB-8564-3F96460FD506}" type="presOf" srcId="{90E9098F-99C4-4FC4-AFC3-D58A00735387}" destId="{C835147F-4AFC-46D7-ABF5-70C4696267F2}" srcOrd="0" destOrd="0" presId="urn:microsoft.com/office/officeart/2005/8/layout/matrix1"/>
    <dgm:cxn modelId="{6ED90180-C7E0-4C7C-BEDA-2A55B5B4ED4B}" type="presOf" srcId="{2AC01687-7614-4926-8B20-1F64B2A5BE0E}" destId="{EEE78588-33B6-434D-901F-D1E0629A1E64}" srcOrd="1" destOrd="0" presId="urn:microsoft.com/office/officeart/2005/8/layout/matrix1"/>
    <dgm:cxn modelId="{EC20A4E1-1F64-4169-9759-B08B86B1A5F7}" type="presOf" srcId="{F4EF092A-CFEF-43E6-A043-F26CFA0BC565}" destId="{7D72E165-4810-493D-90E7-9A837A01B2B1}" srcOrd="0" destOrd="0" presId="urn:microsoft.com/office/officeart/2005/8/layout/matrix1"/>
    <dgm:cxn modelId="{28C5E037-0B83-49E5-8B87-95587400E420}" srcId="{6B7071AE-29F9-4CEB-AB00-7C695F8E524F}" destId="{90E9098F-99C4-4FC4-AFC3-D58A00735387}" srcOrd="3" destOrd="0" parTransId="{43B776AA-811C-4D93-941E-E3C6735660E0}" sibTransId="{1F1DDB5C-1DFB-4F92-9402-4378AD8537A3}"/>
    <dgm:cxn modelId="{61CD97A2-F725-4038-99E6-2A9AE69EE271}" type="presOf" srcId="{1F44A42D-6117-45B9-A7A6-67F0B4A451A8}" destId="{32E3B18E-A549-468A-A7D1-EA24E7C5F21A}" srcOrd="0" destOrd="0" presId="urn:microsoft.com/office/officeart/2005/8/layout/matrix1"/>
    <dgm:cxn modelId="{6A7F0A8D-6FB6-4643-A389-23AF9BA28254}" type="presOf" srcId="{32E2972C-8432-4C75-8B9D-F9CE5AA3A66D}" destId="{11F2C997-D863-40E8-9ECD-D8103034B532}" srcOrd="1" destOrd="0" presId="urn:microsoft.com/office/officeart/2005/8/layout/matrix1"/>
    <dgm:cxn modelId="{51E7D892-8D5E-4412-86FC-4C681CE4C32F}" type="presParOf" srcId="{32E3B18E-A549-468A-A7D1-EA24E7C5F21A}" destId="{969793AF-330C-4442-943C-6217A0481F84}" srcOrd="0" destOrd="0" presId="urn:microsoft.com/office/officeart/2005/8/layout/matrix1"/>
    <dgm:cxn modelId="{6DAE26C9-C758-43FA-94FE-1321CC5172BD}" type="presParOf" srcId="{969793AF-330C-4442-943C-6217A0481F84}" destId="{DE72CBE8-8EA0-4C8F-AA6E-A6A6F7FDFEBF}" srcOrd="0" destOrd="0" presId="urn:microsoft.com/office/officeart/2005/8/layout/matrix1"/>
    <dgm:cxn modelId="{1B5C68AE-B86C-4402-923E-6979D0FADEB3}" type="presParOf" srcId="{969793AF-330C-4442-943C-6217A0481F84}" destId="{11F2C997-D863-40E8-9ECD-D8103034B532}" srcOrd="1" destOrd="0" presId="urn:microsoft.com/office/officeart/2005/8/layout/matrix1"/>
    <dgm:cxn modelId="{BC9467BB-33CB-4327-A083-D6E0BBC65868}" type="presParOf" srcId="{969793AF-330C-4442-943C-6217A0481F84}" destId="{7D72E165-4810-493D-90E7-9A837A01B2B1}" srcOrd="2" destOrd="0" presId="urn:microsoft.com/office/officeart/2005/8/layout/matrix1"/>
    <dgm:cxn modelId="{78BC5EBD-23B8-43D5-B884-666D0070A108}" type="presParOf" srcId="{969793AF-330C-4442-943C-6217A0481F84}" destId="{373268B8-A9EC-4747-B815-8EF89EA9A3F3}" srcOrd="3" destOrd="0" presId="urn:microsoft.com/office/officeart/2005/8/layout/matrix1"/>
    <dgm:cxn modelId="{7063F10A-2258-42A8-B45F-FC8356C1184F}" type="presParOf" srcId="{969793AF-330C-4442-943C-6217A0481F84}" destId="{AE5E8C9E-3857-4142-8854-C301D4AC8F0D}" srcOrd="4" destOrd="0" presId="urn:microsoft.com/office/officeart/2005/8/layout/matrix1"/>
    <dgm:cxn modelId="{EF51E02B-8CC9-45A2-9CBF-C0DF099EC7C6}" type="presParOf" srcId="{969793AF-330C-4442-943C-6217A0481F84}" destId="{EEE78588-33B6-434D-901F-D1E0629A1E64}" srcOrd="5" destOrd="0" presId="urn:microsoft.com/office/officeart/2005/8/layout/matrix1"/>
    <dgm:cxn modelId="{1FFF87C7-10EB-41B0-A5F2-976EF5DB357A}" type="presParOf" srcId="{969793AF-330C-4442-943C-6217A0481F84}" destId="{C835147F-4AFC-46D7-ABF5-70C4696267F2}" srcOrd="6" destOrd="0" presId="urn:microsoft.com/office/officeart/2005/8/layout/matrix1"/>
    <dgm:cxn modelId="{28964D90-EBB2-4296-949A-DF48868B4F3E}" type="presParOf" srcId="{969793AF-330C-4442-943C-6217A0481F84}" destId="{4ADA5BF7-539E-40F9-8F82-DADA871EB837}" srcOrd="7" destOrd="0" presId="urn:microsoft.com/office/officeart/2005/8/layout/matrix1"/>
    <dgm:cxn modelId="{E319D308-6998-42BD-856C-3A8970AEFFE2}" type="presParOf" srcId="{32E3B18E-A549-468A-A7D1-EA24E7C5F21A}" destId="{673421D5-29DE-456A-909C-D1B94C4028D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76C9DD3-7390-413A-9309-A69EAA675EE4}" type="doc">
      <dgm:prSet loTypeId="urn:microsoft.com/office/officeart/2005/8/layout/hProcess9" loCatId="process" qsTypeId="urn:microsoft.com/office/officeart/2005/8/quickstyle/3d2" qsCatId="3D" csTypeId="urn:microsoft.com/office/officeart/2005/8/colors/colorful4" csCatId="colorful" phldr="1"/>
      <dgm:spPr/>
    </dgm:pt>
    <dgm:pt modelId="{46D829DF-CF29-41AE-80FD-C8C4A4134307}">
      <dgm:prSet phldrT="[Текст]" custT="1"/>
      <dgm:spPr/>
      <dgm:t>
        <a:bodyPr/>
        <a:lstStyle/>
        <a:p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Данный перечень </a:t>
          </a:r>
        </a:p>
        <a:p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является исчерпывающим</a:t>
          </a:r>
          <a:endParaRPr lang="ru-RU" sz="12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CC946C-687B-4A43-A702-2E3BFAEFB100}" type="parTrans" cxnId="{DCF07DB2-CDC7-4E84-9656-33708A01BF94}">
      <dgm:prSet/>
      <dgm:spPr/>
      <dgm:t>
        <a:bodyPr/>
        <a:lstStyle/>
        <a:p>
          <a:endParaRPr lang="ru-RU"/>
        </a:p>
      </dgm:t>
    </dgm:pt>
    <dgm:pt modelId="{3C77256F-B1D9-4E0D-BFE5-DCB42E79E548}" type="sibTrans" cxnId="{DCF07DB2-CDC7-4E84-9656-33708A01BF94}">
      <dgm:prSet/>
      <dgm:spPr/>
      <dgm:t>
        <a:bodyPr/>
        <a:lstStyle/>
        <a:p>
          <a:endParaRPr lang="ru-RU"/>
        </a:p>
      </dgm:t>
    </dgm:pt>
    <dgm:pt modelId="{37DA9E82-472C-42C7-A411-1253A4F11E44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Организации вправе выбрать различные формы оплаты в зависимости от конкретных условий договора в соответствии с законодательством РФ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BB9B55-CE49-404A-AF38-62465046E094}" type="parTrans" cxnId="{671621FE-D8EA-4547-8D65-B75F8FB8C89F}">
      <dgm:prSet/>
      <dgm:spPr/>
      <dgm:t>
        <a:bodyPr/>
        <a:lstStyle/>
        <a:p>
          <a:endParaRPr lang="ru-RU"/>
        </a:p>
      </dgm:t>
    </dgm:pt>
    <dgm:pt modelId="{FA99C9F6-BCCC-4722-8754-DE28577C52E8}" type="sibTrans" cxnId="{671621FE-D8EA-4547-8D65-B75F8FB8C89F}">
      <dgm:prSet/>
      <dgm:spPr/>
      <dgm:t>
        <a:bodyPr/>
        <a:lstStyle/>
        <a:p>
          <a:endParaRPr lang="ru-RU"/>
        </a:p>
      </dgm:t>
    </dgm:pt>
    <dgm:pt modelId="{24F5AA83-8846-4657-8234-CBCC4D96571A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Выбор форм финансового обеспечения  сетевого взаимодействия осуществляется ОУ с учетом плана закупок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2741CC-B02F-415F-A6B9-A46E18161FF7}" type="parTrans" cxnId="{332AC21F-DC9D-423B-A086-7A5120C76BAC}">
      <dgm:prSet/>
      <dgm:spPr/>
      <dgm:t>
        <a:bodyPr/>
        <a:lstStyle/>
        <a:p>
          <a:endParaRPr lang="ru-RU"/>
        </a:p>
      </dgm:t>
    </dgm:pt>
    <dgm:pt modelId="{E84E009C-7E61-4DF4-BC76-732CE9474A83}" type="sibTrans" cxnId="{332AC21F-DC9D-423B-A086-7A5120C76BAC}">
      <dgm:prSet/>
      <dgm:spPr/>
      <dgm:t>
        <a:bodyPr/>
        <a:lstStyle/>
        <a:p>
          <a:endParaRPr lang="ru-RU"/>
        </a:p>
      </dgm:t>
    </dgm:pt>
    <dgm:pt modelId="{B831C66A-B4D1-405F-90C9-83B786639EE8}" type="pres">
      <dgm:prSet presAssocID="{676C9DD3-7390-413A-9309-A69EAA675EE4}" presName="CompostProcess" presStyleCnt="0">
        <dgm:presLayoutVars>
          <dgm:dir/>
          <dgm:resizeHandles val="exact"/>
        </dgm:presLayoutVars>
      </dgm:prSet>
      <dgm:spPr/>
    </dgm:pt>
    <dgm:pt modelId="{7E43C8E3-178D-42CF-8419-4C6714B64C9E}" type="pres">
      <dgm:prSet presAssocID="{676C9DD3-7390-413A-9309-A69EAA675EE4}" presName="arrow" presStyleLbl="bgShp" presStyleIdx="0" presStyleCnt="1"/>
      <dgm:spPr/>
    </dgm:pt>
    <dgm:pt modelId="{C56FF686-499E-4B88-8556-3EF54B40BD6E}" type="pres">
      <dgm:prSet presAssocID="{676C9DD3-7390-413A-9309-A69EAA675EE4}" presName="linearProcess" presStyleCnt="0"/>
      <dgm:spPr/>
    </dgm:pt>
    <dgm:pt modelId="{7C56BF7B-F722-4D71-B9A2-30FDCE8A6BAA}" type="pres">
      <dgm:prSet presAssocID="{46D829DF-CF29-41AE-80FD-C8C4A4134307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84FA27-D930-4C38-BB91-E269BFB58EBC}" type="pres">
      <dgm:prSet presAssocID="{3C77256F-B1D9-4E0D-BFE5-DCB42E79E548}" presName="sibTrans" presStyleCnt="0"/>
      <dgm:spPr/>
    </dgm:pt>
    <dgm:pt modelId="{AE5083CC-88C9-4032-B4DE-F8CF4E172CE4}" type="pres">
      <dgm:prSet presAssocID="{37DA9E82-472C-42C7-A411-1253A4F11E44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B2684-39CB-44ED-83FB-19357841F739}" type="pres">
      <dgm:prSet presAssocID="{FA99C9F6-BCCC-4722-8754-DE28577C52E8}" presName="sibTrans" presStyleCnt="0"/>
      <dgm:spPr/>
    </dgm:pt>
    <dgm:pt modelId="{078111B1-1028-4E5C-954F-CA57943A93A4}" type="pres">
      <dgm:prSet presAssocID="{24F5AA83-8846-4657-8234-CBCC4D96571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2AC21F-DC9D-423B-A086-7A5120C76BAC}" srcId="{676C9DD3-7390-413A-9309-A69EAA675EE4}" destId="{24F5AA83-8846-4657-8234-CBCC4D96571A}" srcOrd="2" destOrd="0" parTransId="{662741CC-B02F-415F-A6B9-A46E18161FF7}" sibTransId="{E84E009C-7E61-4DF4-BC76-732CE9474A83}"/>
    <dgm:cxn modelId="{671621FE-D8EA-4547-8D65-B75F8FB8C89F}" srcId="{676C9DD3-7390-413A-9309-A69EAA675EE4}" destId="{37DA9E82-472C-42C7-A411-1253A4F11E44}" srcOrd="1" destOrd="0" parTransId="{7EBB9B55-CE49-404A-AF38-62465046E094}" sibTransId="{FA99C9F6-BCCC-4722-8754-DE28577C52E8}"/>
    <dgm:cxn modelId="{DCF07DB2-CDC7-4E84-9656-33708A01BF94}" srcId="{676C9DD3-7390-413A-9309-A69EAA675EE4}" destId="{46D829DF-CF29-41AE-80FD-C8C4A4134307}" srcOrd="0" destOrd="0" parTransId="{B5CC946C-687B-4A43-A702-2E3BFAEFB100}" sibTransId="{3C77256F-B1D9-4E0D-BFE5-DCB42E79E548}"/>
    <dgm:cxn modelId="{076E32F6-7A48-45D7-A867-C19017176D0A}" type="presOf" srcId="{676C9DD3-7390-413A-9309-A69EAA675EE4}" destId="{B831C66A-B4D1-405F-90C9-83B786639EE8}" srcOrd="0" destOrd="0" presId="urn:microsoft.com/office/officeart/2005/8/layout/hProcess9"/>
    <dgm:cxn modelId="{F6F80BAE-D9A4-4A55-A5D7-E4BA44BDA2DF}" type="presOf" srcId="{37DA9E82-472C-42C7-A411-1253A4F11E44}" destId="{AE5083CC-88C9-4032-B4DE-F8CF4E172CE4}" srcOrd="0" destOrd="0" presId="urn:microsoft.com/office/officeart/2005/8/layout/hProcess9"/>
    <dgm:cxn modelId="{B7EFC64F-DDDB-45DD-86EC-E4E76F87FD5F}" type="presOf" srcId="{24F5AA83-8846-4657-8234-CBCC4D96571A}" destId="{078111B1-1028-4E5C-954F-CA57943A93A4}" srcOrd="0" destOrd="0" presId="urn:microsoft.com/office/officeart/2005/8/layout/hProcess9"/>
    <dgm:cxn modelId="{933EB4EB-77E3-481D-864B-0450C04596F3}" type="presOf" srcId="{46D829DF-CF29-41AE-80FD-C8C4A4134307}" destId="{7C56BF7B-F722-4D71-B9A2-30FDCE8A6BAA}" srcOrd="0" destOrd="0" presId="urn:microsoft.com/office/officeart/2005/8/layout/hProcess9"/>
    <dgm:cxn modelId="{5065A1ED-8483-438E-B8C8-F64F8B88B427}" type="presParOf" srcId="{B831C66A-B4D1-405F-90C9-83B786639EE8}" destId="{7E43C8E3-178D-42CF-8419-4C6714B64C9E}" srcOrd="0" destOrd="0" presId="urn:microsoft.com/office/officeart/2005/8/layout/hProcess9"/>
    <dgm:cxn modelId="{0FA5A246-BF07-4DA0-96FC-0B0A5333CA84}" type="presParOf" srcId="{B831C66A-B4D1-405F-90C9-83B786639EE8}" destId="{C56FF686-499E-4B88-8556-3EF54B40BD6E}" srcOrd="1" destOrd="0" presId="urn:microsoft.com/office/officeart/2005/8/layout/hProcess9"/>
    <dgm:cxn modelId="{7E0E3651-9E6A-46E6-A485-1010FCC359A2}" type="presParOf" srcId="{C56FF686-499E-4B88-8556-3EF54B40BD6E}" destId="{7C56BF7B-F722-4D71-B9A2-30FDCE8A6BAA}" srcOrd="0" destOrd="0" presId="urn:microsoft.com/office/officeart/2005/8/layout/hProcess9"/>
    <dgm:cxn modelId="{416DE47A-385C-48DD-A665-5F8777C5CAE3}" type="presParOf" srcId="{C56FF686-499E-4B88-8556-3EF54B40BD6E}" destId="{9184FA27-D930-4C38-BB91-E269BFB58EBC}" srcOrd="1" destOrd="0" presId="urn:microsoft.com/office/officeart/2005/8/layout/hProcess9"/>
    <dgm:cxn modelId="{5F6C5C3A-8DF9-4971-83BC-78F9F717F022}" type="presParOf" srcId="{C56FF686-499E-4B88-8556-3EF54B40BD6E}" destId="{AE5083CC-88C9-4032-B4DE-F8CF4E172CE4}" srcOrd="2" destOrd="0" presId="urn:microsoft.com/office/officeart/2005/8/layout/hProcess9"/>
    <dgm:cxn modelId="{1DC557EA-10E3-4C76-8468-1A1E13E75146}" type="presParOf" srcId="{C56FF686-499E-4B88-8556-3EF54B40BD6E}" destId="{FDBB2684-39CB-44ED-83FB-19357841F739}" srcOrd="3" destOrd="0" presId="urn:microsoft.com/office/officeart/2005/8/layout/hProcess9"/>
    <dgm:cxn modelId="{B98B6804-53D3-48EC-A10F-7546FC288B77}" type="presParOf" srcId="{C56FF686-499E-4B88-8556-3EF54B40BD6E}" destId="{078111B1-1028-4E5C-954F-CA57943A93A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29BC7-972E-4B1A-ACE4-AC98F85626D7}">
      <dsp:nvSpPr>
        <dsp:cNvPr id="0" name=""/>
        <dsp:cNvSpPr/>
      </dsp:nvSpPr>
      <dsp:spPr>
        <a:xfrm>
          <a:off x="788429" y="143391"/>
          <a:ext cx="2537719" cy="15240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Ст. 15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Федерального Закона «Об образовании в Российской Федерации»</a:t>
          </a:r>
          <a:endParaRPr lang="ru-RU" sz="1700" kern="1200" dirty="0"/>
        </a:p>
      </dsp:txBody>
      <dsp:txXfrm>
        <a:off x="833068" y="188030"/>
        <a:ext cx="2448441" cy="1434800"/>
      </dsp:txXfrm>
    </dsp:sp>
    <dsp:sp modelId="{F03DC462-1234-42C5-AEAF-55704210C6FF}">
      <dsp:nvSpPr>
        <dsp:cNvPr id="0" name=""/>
        <dsp:cNvSpPr/>
      </dsp:nvSpPr>
      <dsp:spPr>
        <a:xfrm rot="70903">
          <a:off x="3528446" y="626128"/>
          <a:ext cx="487582" cy="62935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528462" y="750491"/>
        <a:ext cx="341307" cy="377612"/>
      </dsp:txXfrm>
    </dsp:sp>
    <dsp:sp modelId="{F4D18F91-93B6-41F5-9278-9F95E567CA01}">
      <dsp:nvSpPr>
        <dsp:cNvPr id="0" name=""/>
        <dsp:cNvSpPr/>
      </dsp:nvSpPr>
      <dsp:spPr>
        <a:xfrm>
          <a:off x="4245920" y="215434"/>
          <a:ext cx="2537719" cy="15226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Под сетевой формой реализации образовательных программ понимается</a:t>
          </a:r>
          <a:endParaRPr lang="ru-RU" sz="1700" kern="1200" dirty="0"/>
        </a:p>
      </dsp:txBody>
      <dsp:txXfrm>
        <a:off x="4290516" y="260030"/>
        <a:ext cx="2448527" cy="1433439"/>
      </dsp:txXfrm>
    </dsp:sp>
    <dsp:sp modelId="{AA7D318B-C007-4BF7-83E0-DC18D17CFB99}">
      <dsp:nvSpPr>
        <dsp:cNvPr id="0" name=""/>
        <dsp:cNvSpPr/>
      </dsp:nvSpPr>
      <dsp:spPr>
        <a:xfrm rot="8502273">
          <a:off x="5786729" y="2005573"/>
          <a:ext cx="881561" cy="62935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800000">
        <a:off x="5955222" y="2072941"/>
        <a:ext cx="692755" cy="377612"/>
      </dsp:txXfrm>
    </dsp:sp>
    <dsp:sp modelId="{3D81A8C5-2BA8-433F-84A5-013F231B50AF}">
      <dsp:nvSpPr>
        <dsp:cNvPr id="0" name=""/>
        <dsp:cNvSpPr/>
      </dsp:nvSpPr>
      <dsp:spPr>
        <a:xfrm>
          <a:off x="1117927" y="1872151"/>
          <a:ext cx="4597484" cy="15226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организация обучения с использованием ресурсов нескольких организаций, осуществляющих образовательную деятельность, в том числе иностранных, а также, при необходимости, иных организаций</a:t>
          </a:r>
          <a:endParaRPr lang="ru-RU" sz="1700" kern="1200" dirty="0"/>
        </a:p>
      </dsp:txBody>
      <dsp:txXfrm>
        <a:off x="1162523" y="1916747"/>
        <a:ext cx="4508292" cy="14334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CD14D-3CE4-4697-9BC0-F0DCD2BEADF1}">
      <dsp:nvSpPr>
        <dsp:cNvPr id="0" name=""/>
        <dsp:cNvSpPr/>
      </dsp:nvSpPr>
      <dsp:spPr>
        <a:xfrm>
          <a:off x="1080118" y="1406913"/>
          <a:ext cx="1706303" cy="147584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/>
            <a:t>В реализации образовательных программ с использованием  сетевой формы могут участвовать: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</dsp:txBody>
      <dsp:txXfrm>
        <a:off x="1362860" y="1651467"/>
        <a:ext cx="1140819" cy="986740"/>
      </dsp:txXfrm>
    </dsp:sp>
    <dsp:sp modelId="{3D6E17CA-767E-410B-B43C-DB938C3D9D2C}">
      <dsp:nvSpPr>
        <dsp:cNvPr id="0" name=""/>
        <dsp:cNvSpPr/>
      </dsp:nvSpPr>
      <dsp:spPr>
        <a:xfrm>
          <a:off x="1656183" y="632667"/>
          <a:ext cx="643872" cy="597485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E1F36C6-6831-493F-B01D-7FFC69209D67}">
      <dsp:nvSpPr>
        <dsp:cNvPr id="0" name=""/>
        <dsp:cNvSpPr/>
      </dsp:nvSpPr>
      <dsp:spPr>
        <a:xfrm>
          <a:off x="0" y="315113"/>
          <a:ext cx="1398130" cy="120955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i="1" kern="1200" dirty="0" smtClean="0"/>
            <a:t>медицинские организации</a:t>
          </a:r>
          <a:endParaRPr lang="ru-RU" sz="1200" kern="1200" dirty="0"/>
        </a:p>
      </dsp:txBody>
      <dsp:txXfrm>
        <a:off x="231701" y="515563"/>
        <a:ext cx="934728" cy="808655"/>
      </dsp:txXfrm>
    </dsp:sp>
    <dsp:sp modelId="{D678F97D-E436-472D-A3BB-FAFB54E32BB7}">
      <dsp:nvSpPr>
        <dsp:cNvPr id="0" name=""/>
        <dsp:cNvSpPr/>
      </dsp:nvSpPr>
      <dsp:spPr>
        <a:xfrm>
          <a:off x="3168352" y="1846280"/>
          <a:ext cx="643872" cy="554639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F26DA44-DD81-46E3-A537-6335E74C2AB7}">
      <dsp:nvSpPr>
        <dsp:cNvPr id="0" name=""/>
        <dsp:cNvSpPr/>
      </dsp:nvSpPr>
      <dsp:spPr>
        <a:xfrm>
          <a:off x="2522707" y="348832"/>
          <a:ext cx="1535244" cy="120955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i="1" kern="1200" dirty="0" smtClean="0"/>
            <a:t>организации культуры</a:t>
          </a:r>
          <a:endParaRPr lang="ru-RU" sz="1200" kern="1200" dirty="0"/>
        </a:p>
      </dsp:txBody>
      <dsp:txXfrm>
        <a:off x="2765834" y="540382"/>
        <a:ext cx="1048990" cy="826455"/>
      </dsp:txXfrm>
    </dsp:sp>
    <dsp:sp modelId="{3F8B7900-7113-41A1-B39F-0111C7D0A9FC}">
      <dsp:nvSpPr>
        <dsp:cNvPr id="0" name=""/>
        <dsp:cNvSpPr/>
      </dsp:nvSpPr>
      <dsp:spPr>
        <a:xfrm>
          <a:off x="1656186" y="3080940"/>
          <a:ext cx="643872" cy="554639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5CB048A-AE35-4E52-BE48-DA71A1FD1F88}">
      <dsp:nvSpPr>
        <dsp:cNvPr id="0" name=""/>
        <dsp:cNvSpPr/>
      </dsp:nvSpPr>
      <dsp:spPr>
        <a:xfrm>
          <a:off x="2624763" y="2576881"/>
          <a:ext cx="1398130" cy="120955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050" b="1" i="1" kern="1200" dirty="0" smtClean="0"/>
            <a:t>физкультурно-спортивные организации</a:t>
          </a:r>
          <a:endParaRPr lang="ru-RU" sz="1050" kern="1200" dirty="0"/>
        </a:p>
      </dsp:txBody>
      <dsp:txXfrm>
        <a:off x="2856464" y="2777331"/>
        <a:ext cx="934728" cy="808655"/>
      </dsp:txXfrm>
    </dsp:sp>
    <dsp:sp modelId="{77C80AA9-F41F-49BA-A9FC-9C52780BABB6}">
      <dsp:nvSpPr>
        <dsp:cNvPr id="0" name=""/>
        <dsp:cNvSpPr/>
      </dsp:nvSpPr>
      <dsp:spPr>
        <a:xfrm>
          <a:off x="0" y="2576888"/>
          <a:ext cx="1398130" cy="120955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i="1" kern="1200" dirty="0" smtClean="0"/>
            <a:t>Научные организации</a:t>
          </a:r>
          <a:endParaRPr lang="ru-RU" sz="1200" kern="1200" dirty="0"/>
        </a:p>
      </dsp:txBody>
      <dsp:txXfrm>
        <a:off x="231701" y="2777338"/>
        <a:ext cx="934728" cy="8086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CEB391-6432-4C11-A468-35B22166F54B}">
      <dsp:nvSpPr>
        <dsp:cNvPr id="0" name=""/>
        <dsp:cNvSpPr/>
      </dsp:nvSpPr>
      <dsp:spPr>
        <a:xfrm>
          <a:off x="0" y="114581"/>
          <a:ext cx="3579389" cy="1086185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 иные организации, обладающие ресурсами, необходимыми для 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14581"/>
        <a:ext cx="3579389" cy="1086185"/>
      </dsp:txXfrm>
    </dsp:sp>
    <dsp:sp modelId="{2D16AF94-9297-4FE6-AC79-8A9766D61487}">
      <dsp:nvSpPr>
        <dsp:cNvPr id="0" name=""/>
        <dsp:cNvSpPr/>
      </dsp:nvSpPr>
      <dsp:spPr>
        <a:xfrm>
          <a:off x="1747" y="1086185"/>
          <a:ext cx="1191964" cy="22809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осуществления обучения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47" y="1086185"/>
        <a:ext cx="1191964" cy="2280988"/>
      </dsp:txXfrm>
    </dsp:sp>
    <dsp:sp modelId="{8D856BB7-EB1A-4093-A8C1-40898B225189}">
      <dsp:nvSpPr>
        <dsp:cNvPr id="0" name=""/>
        <dsp:cNvSpPr/>
      </dsp:nvSpPr>
      <dsp:spPr>
        <a:xfrm>
          <a:off x="1193712" y="1086185"/>
          <a:ext cx="1191964" cy="22809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/>
            <a:t>проведения учебной и </a:t>
          </a:r>
          <a:r>
            <a:rPr lang="ru-RU" sz="1200" b="1" u="sng" kern="1200" dirty="0" err="1" smtClean="0"/>
            <a:t>производствен</a:t>
          </a:r>
          <a:r>
            <a:rPr lang="ru-RU" sz="1200" b="1" u="sng" kern="1200" dirty="0" smtClean="0"/>
            <a:t>-ной практики</a:t>
          </a:r>
          <a:endParaRPr lang="ru-RU" sz="1200" b="1" u="sng" kern="1200" dirty="0"/>
        </a:p>
      </dsp:txBody>
      <dsp:txXfrm>
        <a:off x="1193712" y="1086185"/>
        <a:ext cx="1191964" cy="2280988"/>
      </dsp:txXfrm>
    </dsp:sp>
    <dsp:sp modelId="{3B57C583-FD2B-4A0F-9537-2116FB33427C}">
      <dsp:nvSpPr>
        <dsp:cNvPr id="0" name=""/>
        <dsp:cNvSpPr/>
      </dsp:nvSpPr>
      <dsp:spPr>
        <a:xfrm>
          <a:off x="2385676" y="1086185"/>
          <a:ext cx="1191964" cy="22809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осуществления иных видов учебной деятельности, предусмотрен-</a:t>
          </a:r>
          <a:r>
            <a:rPr lang="ru-RU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ных</a:t>
          </a: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соответствую-щей образователь-ной программой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85676" y="1086185"/>
        <a:ext cx="1191964" cy="2280988"/>
      </dsp:txXfrm>
    </dsp:sp>
    <dsp:sp modelId="{52972C16-830A-4AB9-B71E-467311F99D23}">
      <dsp:nvSpPr>
        <dsp:cNvPr id="0" name=""/>
        <dsp:cNvSpPr/>
      </dsp:nvSpPr>
      <dsp:spPr>
        <a:xfrm>
          <a:off x="0" y="3367173"/>
          <a:ext cx="3579389" cy="253443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CB352-4030-44B5-ABF8-8892CB2BED14}">
      <dsp:nvSpPr>
        <dsp:cNvPr id="0" name=""/>
        <dsp:cNvSpPr/>
      </dsp:nvSpPr>
      <dsp:spPr>
        <a:xfrm>
          <a:off x="0" y="0"/>
          <a:ext cx="6070942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повышение качества образования с учетом возможности использования как инновационного оборудования и другого материально-технического, инфраструктурного обеспечения организаций – участников сетевого взаимодействия, так и высококвалифицированного кадрового состава;</a:t>
          </a:r>
          <a:endParaRPr lang="ru-RU" sz="1400" kern="1200" dirty="0"/>
        </a:p>
      </dsp:txBody>
      <dsp:txXfrm>
        <a:off x="31072" y="31072"/>
        <a:ext cx="6008798" cy="998743"/>
      </dsp:txXfrm>
    </dsp:sp>
    <dsp:sp modelId="{8456DFA5-951D-4281-B3A2-A8BA4703C253}">
      <dsp:nvSpPr>
        <dsp:cNvPr id="0" name=""/>
        <dsp:cNvSpPr/>
      </dsp:nvSpPr>
      <dsp:spPr>
        <a:xfrm>
          <a:off x="696" y="1169632"/>
          <a:ext cx="3965727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 повышение эффективности использования имеющихся материально-технических и кадровых ресурсов, как образовательных, так и иных организаций – участников сетевого взаимодействия;</a:t>
          </a:r>
          <a:endParaRPr lang="ru-RU" sz="1200" kern="1200" dirty="0"/>
        </a:p>
      </dsp:txBody>
      <dsp:txXfrm>
        <a:off x="31768" y="1200704"/>
        <a:ext cx="3903583" cy="998743"/>
      </dsp:txXfrm>
    </dsp:sp>
    <dsp:sp modelId="{C05F2076-0995-4779-8D9C-612D7CD2011B}">
      <dsp:nvSpPr>
        <dsp:cNvPr id="0" name=""/>
        <dsp:cNvSpPr/>
      </dsp:nvSpPr>
      <dsp:spPr>
        <a:xfrm>
          <a:off x="696" y="2336619"/>
          <a:ext cx="1942080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-рациональное использование финансовых средств;</a:t>
          </a:r>
          <a:endParaRPr lang="ru-RU" sz="1200" kern="1200" dirty="0"/>
        </a:p>
      </dsp:txBody>
      <dsp:txXfrm>
        <a:off x="31768" y="2367691"/>
        <a:ext cx="1879936" cy="998743"/>
      </dsp:txXfrm>
    </dsp:sp>
    <dsp:sp modelId="{991E37CA-7E9E-4DE4-ACD3-2213438979A7}">
      <dsp:nvSpPr>
        <dsp:cNvPr id="0" name=""/>
        <dsp:cNvSpPr/>
      </dsp:nvSpPr>
      <dsp:spPr>
        <a:xfrm>
          <a:off x="2024344" y="2336619"/>
          <a:ext cx="1942080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 повышение вариативности образовательных программ;</a:t>
          </a:r>
          <a:endParaRPr lang="ru-RU" sz="1200" kern="1200" dirty="0"/>
        </a:p>
      </dsp:txBody>
      <dsp:txXfrm>
        <a:off x="2055416" y="2367691"/>
        <a:ext cx="1879936" cy="998743"/>
      </dsp:txXfrm>
    </dsp:sp>
    <dsp:sp modelId="{5E03D838-35D9-4DA6-A6D8-1A6AEE0E5616}">
      <dsp:nvSpPr>
        <dsp:cNvPr id="0" name=""/>
        <dsp:cNvSpPr/>
      </dsp:nvSpPr>
      <dsp:spPr>
        <a:xfrm>
          <a:off x="4129559" y="1169632"/>
          <a:ext cx="1942080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/>
            <a:t>- улучшение образовательных результатов обучающихся;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4160631" y="1200704"/>
        <a:ext cx="1879936" cy="998743"/>
      </dsp:txXfrm>
    </dsp:sp>
    <dsp:sp modelId="{C3E18664-7586-4BDC-AAE6-69D8E2BA2A68}">
      <dsp:nvSpPr>
        <dsp:cNvPr id="0" name=""/>
        <dsp:cNvSpPr/>
      </dsp:nvSpPr>
      <dsp:spPr>
        <a:xfrm>
          <a:off x="4129559" y="2336619"/>
          <a:ext cx="1942080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 формирование системы кадрового обеспечения организаций – участников сетевого взаимодействия. </a:t>
          </a:r>
          <a:endParaRPr lang="ru-RU" sz="1200" kern="1200" dirty="0"/>
        </a:p>
      </dsp:txBody>
      <dsp:txXfrm>
        <a:off x="4160631" y="2367691"/>
        <a:ext cx="1879936" cy="9987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C0143-4FD0-4550-8CFE-14F4BCD3D4DA}">
      <dsp:nvSpPr>
        <dsp:cNvPr id="0" name=""/>
        <dsp:cNvSpPr/>
      </dsp:nvSpPr>
      <dsp:spPr>
        <a:xfrm>
          <a:off x="0" y="0"/>
          <a:ext cx="6758022" cy="1530068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BEC3D-FE9F-4FF5-BFBD-1C96685318D4}">
      <dsp:nvSpPr>
        <dsp:cNvPr id="0" name=""/>
        <dsp:cNvSpPr/>
      </dsp:nvSpPr>
      <dsp:spPr>
        <a:xfrm>
          <a:off x="202740" y="204009"/>
          <a:ext cx="1985168" cy="1122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1D499-DF72-4462-89B5-96FF1B9A4D91}">
      <dsp:nvSpPr>
        <dsp:cNvPr id="0" name=""/>
        <dsp:cNvSpPr/>
      </dsp:nvSpPr>
      <dsp:spPr>
        <a:xfrm rot="10800000">
          <a:off x="202740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кооперация инфраструктурных, материально-технических, кадровых и интеллектуальных ресурсов в целях эффективной реализации и доступности образовательных программ</a:t>
          </a:r>
          <a:endParaRPr lang="ru-RU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60252" y="1530068"/>
        <a:ext cx="1870144" cy="1812571"/>
      </dsp:txXfrm>
    </dsp:sp>
    <dsp:sp modelId="{51C66111-697F-41AF-AFB9-884ED4D75E0B}">
      <dsp:nvSpPr>
        <dsp:cNvPr id="0" name=""/>
        <dsp:cNvSpPr/>
      </dsp:nvSpPr>
      <dsp:spPr>
        <a:xfrm>
          <a:off x="2386426" y="204009"/>
          <a:ext cx="1985168" cy="1122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7006C-F2DF-4FE8-94C1-86AD6AE80E23}">
      <dsp:nvSpPr>
        <dsp:cNvPr id="0" name=""/>
        <dsp:cNvSpPr/>
      </dsp:nvSpPr>
      <dsp:spPr>
        <a:xfrm rot="10800000">
          <a:off x="2386426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построение образовательного процесса, используя лучшие практики общего образования, дополнительного и профессионального образования.</a:t>
          </a:r>
          <a:endParaRPr lang="ru-RU" sz="11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443938" y="1530068"/>
        <a:ext cx="1870144" cy="1812571"/>
      </dsp:txXfrm>
    </dsp:sp>
    <dsp:sp modelId="{79A86E62-53AB-4934-88A8-F9F47D8D1DBA}">
      <dsp:nvSpPr>
        <dsp:cNvPr id="0" name=""/>
        <dsp:cNvSpPr/>
      </dsp:nvSpPr>
      <dsp:spPr>
        <a:xfrm>
          <a:off x="4570112" y="204009"/>
          <a:ext cx="1985168" cy="1122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A6792-7ED5-4E80-9086-ED79514518E1}">
      <dsp:nvSpPr>
        <dsp:cNvPr id="0" name=""/>
        <dsp:cNvSpPr/>
      </dsp:nvSpPr>
      <dsp:spPr>
        <a:xfrm rot="10800000">
          <a:off x="4570112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вовлечение в образовательный процесс сообщества экспертов, сфера деятельности которых связана с соответствующей предметной областью  и обладающих необходимым уровнем навыков и компетенций</a:t>
          </a:r>
          <a:r>
            <a:rPr lang="ru-RU" sz="1000" kern="1200" dirty="0" smtClean="0"/>
            <a:t>.</a:t>
          </a:r>
          <a:endParaRPr lang="ru-RU" sz="1000" kern="1200" dirty="0"/>
        </a:p>
      </dsp:txBody>
      <dsp:txXfrm rot="10800000">
        <a:off x="4627624" y="1530068"/>
        <a:ext cx="1870144" cy="18125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D2520-3A98-4D59-B299-54C41E6791D0}">
      <dsp:nvSpPr>
        <dsp:cNvPr id="0" name=""/>
        <dsp:cNvSpPr/>
      </dsp:nvSpPr>
      <dsp:spPr>
        <a:xfrm>
          <a:off x="1453671" y="0"/>
          <a:ext cx="3040112" cy="3040112"/>
        </a:xfrm>
        <a:prstGeom prst="diamond">
          <a:avLst/>
        </a:prstGeom>
        <a:gradFill rotWithShape="0">
          <a:gsLst>
            <a:gs pos="0">
              <a:schemeClr val="dk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2A5B1CA-F696-42F9-A6D8-0E736275DE2E}">
      <dsp:nvSpPr>
        <dsp:cNvPr id="0" name=""/>
        <dsp:cNvSpPr/>
      </dsp:nvSpPr>
      <dsp:spPr>
        <a:xfrm>
          <a:off x="582127" y="259857"/>
          <a:ext cx="2185900" cy="11856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организационные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 материально-технические</a:t>
          </a:r>
          <a:endParaRPr lang="ru-RU" sz="1400" kern="1200" dirty="0"/>
        </a:p>
      </dsp:txBody>
      <dsp:txXfrm>
        <a:off x="640005" y="317735"/>
        <a:ext cx="2070144" cy="1069887"/>
      </dsp:txXfrm>
    </dsp:sp>
    <dsp:sp modelId="{247B2F02-8C80-435B-953B-DA629B34A5C0}">
      <dsp:nvSpPr>
        <dsp:cNvPr id="0" name=""/>
        <dsp:cNvSpPr/>
      </dsp:nvSpPr>
      <dsp:spPr>
        <a:xfrm>
          <a:off x="3140169" y="259857"/>
          <a:ext cx="2335599" cy="11856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финансовые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47" y="317735"/>
        <a:ext cx="2219843" cy="1069887"/>
      </dsp:txXfrm>
    </dsp:sp>
    <dsp:sp modelId="{5BE98693-92DC-41C8-B952-CD4084491B48}">
      <dsp:nvSpPr>
        <dsp:cNvPr id="0" name=""/>
        <dsp:cNvSpPr/>
      </dsp:nvSpPr>
      <dsp:spPr>
        <a:xfrm>
          <a:off x="618959" y="1550327"/>
          <a:ext cx="2229851" cy="11856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нормативно-правовые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6837" y="1608205"/>
        <a:ext cx="2114095" cy="1069887"/>
      </dsp:txXfrm>
    </dsp:sp>
    <dsp:sp modelId="{DA0C1794-5A25-4C28-A86D-07A316DA0815}">
      <dsp:nvSpPr>
        <dsp:cNvPr id="0" name=""/>
        <dsp:cNvSpPr/>
      </dsp:nvSpPr>
      <dsp:spPr>
        <a:xfrm>
          <a:off x="3129172" y="1550327"/>
          <a:ext cx="2306657" cy="11856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кадровые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7050" y="1608205"/>
        <a:ext cx="2190901" cy="10698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C0143-4FD0-4550-8CFE-14F4BCD3D4DA}">
      <dsp:nvSpPr>
        <dsp:cNvPr id="0" name=""/>
        <dsp:cNvSpPr/>
      </dsp:nvSpPr>
      <dsp:spPr>
        <a:xfrm>
          <a:off x="0" y="0"/>
          <a:ext cx="6758022" cy="1530068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BEC3D-FE9F-4FF5-BFBD-1C96685318D4}">
      <dsp:nvSpPr>
        <dsp:cNvPr id="0" name=""/>
        <dsp:cNvSpPr/>
      </dsp:nvSpPr>
      <dsp:spPr>
        <a:xfrm>
          <a:off x="385157" y="233922"/>
          <a:ext cx="1620334" cy="1062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1D499-DF72-4462-89B5-96FF1B9A4D91}">
      <dsp:nvSpPr>
        <dsp:cNvPr id="0" name=""/>
        <dsp:cNvSpPr/>
      </dsp:nvSpPr>
      <dsp:spPr>
        <a:xfrm rot="10800000">
          <a:off x="202740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взаимодействие общеобразовательной организации и организации, реализующей общеобразовательные программы</a:t>
          </a:r>
          <a:endParaRPr lang="ru-RU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60252" y="1530068"/>
        <a:ext cx="1870144" cy="1812571"/>
      </dsp:txXfrm>
    </dsp:sp>
    <dsp:sp modelId="{51C66111-697F-41AF-AFB9-884ED4D75E0B}">
      <dsp:nvSpPr>
        <dsp:cNvPr id="0" name=""/>
        <dsp:cNvSpPr/>
      </dsp:nvSpPr>
      <dsp:spPr>
        <a:xfrm>
          <a:off x="2592288" y="233922"/>
          <a:ext cx="1573444" cy="1062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7006C-F2DF-4FE8-94C1-86AD6AE80E23}">
      <dsp:nvSpPr>
        <dsp:cNvPr id="0" name=""/>
        <dsp:cNvSpPr/>
      </dsp:nvSpPr>
      <dsp:spPr>
        <a:xfrm rot="10800000">
          <a:off x="2386426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взаимодействие общеобразовательной организации и организации, реализующей образовательные программы </a:t>
          </a: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дополнительного  образования, 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 </a:t>
          </a: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среднего профессионального  образования, 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 высше</a:t>
          </a: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  образования и другие 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</a:t>
          </a: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9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443938" y="1530068"/>
        <a:ext cx="1870144" cy="1812571"/>
      </dsp:txXfrm>
    </dsp:sp>
    <dsp:sp modelId="{79A86E62-53AB-4934-88A8-F9F47D8D1DBA}">
      <dsp:nvSpPr>
        <dsp:cNvPr id="0" name=""/>
        <dsp:cNvSpPr/>
      </dsp:nvSpPr>
      <dsp:spPr>
        <a:xfrm>
          <a:off x="4799419" y="233922"/>
          <a:ext cx="1526555" cy="1062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A6792-7ED5-4E80-9086-ED79514518E1}">
      <dsp:nvSpPr>
        <dsp:cNvPr id="0" name=""/>
        <dsp:cNvSpPr/>
      </dsp:nvSpPr>
      <dsp:spPr>
        <a:xfrm rot="10800000">
          <a:off x="4570112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взаимодействие общеобразовательной организации и предприятия реального сектора экономики, реализующего образовательные программы </a:t>
          </a:r>
          <a:r>
            <a:rPr lang="ru-RU" sz="1000" kern="1200" dirty="0" smtClean="0"/>
            <a:t>.</a:t>
          </a:r>
          <a:endParaRPr lang="ru-RU" sz="1000" kern="1200" dirty="0"/>
        </a:p>
      </dsp:txBody>
      <dsp:txXfrm rot="10800000">
        <a:off x="4627624" y="1530068"/>
        <a:ext cx="1870144" cy="18125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72CBE8-8EA0-4C8F-AA6E-A6A6F7FDFEBF}">
      <dsp:nvSpPr>
        <dsp:cNvPr id="0" name=""/>
        <dsp:cNvSpPr/>
      </dsp:nvSpPr>
      <dsp:spPr>
        <a:xfrm rot="16200000">
          <a:off x="740054" y="-740054"/>
          <a:ext cx="1592063" cy="3072172"/>
        </a:xfrm>
        <a:prstGeom prst="round1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Взаимозачет оплаты оказанных услуг организациями – участниками сетевого взаимодействия («бартерные отношения»)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0" y="0"/>
        <a:ext cx="3072172" cy="1194048"/>
      </dsp:txXfrm>
    </dsp:sp>
    <dsp:sp modelId="{7D72E165-4810-493D-90E7-9A837A01B2B1}">
      <dsp:nvSpPr>
        <dsp:cNvPr id="0" name=""/>
        <dsp:cNvSpPr/>
      </dsp:nvSpPr>
      <dsp:spPr>
        <a:xfrm>
          <a:off x="3072172" y="0"/>
          <a:ext cx="3072172" cy="1592063"/>
        </a:xfrm>
        <a:prstGeom prst="round1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Оплата по договору о сетевой форме реализации образовательных программ, соглашению или государственному (муниципальному) контракту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72172" y="0"/>
        <a:ext cx="3072172" cy="1194048"/>
      </dsp:txXfrm>
    </dsp:sp>
    <dsp:sp modelId="{AE5E8C9E-3857-4142-8854-C301D4AC8F0D}">
      <dsp:nvSpPr>
        <dsp:cNvPr id="0" name=""/>
        <dsp:cNvSpPr/>
      </dsp:nvSpPr>
      <dsp:spPr>
        <a:xfrm rot="10800000">
          <a:off x="0" y="1592063"/>
          <a:ext cx="3072172" cy="1592063"/>
        </a:xfrm>
        <a:prstGeom prst="round1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Без оплаты по договору о сетевой форме реализации образовательных услуг при условии предоставления необходимых  средств обучения, расходных материалов 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1990079"/>
        <a:ext cx="3072172" cy="1194048"/>
      </dsp:txXfrm>
    </dsp:sp>
    <dsp:sp modelId="{C835147F-4AFC-46D7-ABF5-70C4696267F2}">
      <dsp:nvSpPr>
        <dsp:cNvPr id="0" name=""/>
        <dsp:cNvSpPr/>
      </dsp:nvSpPr>
      <dsp:spPr>
        <a:xfrm rot="5400000">
          <a:off x="3812226" y="852009"/>
          <a:ext cx="1592063" cy="3072172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Комбинированные формы оплаты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072172" y="1990079"/>
        <a:ext cx="3072172" cy="1194048"/>
      </dsp:txXfrm>
    </dsp:sp>
    <dsp:sp modelId="{673421D5-29DE-456A-909C-D1B94C4028D9}">
      <dsp:nvSpPr>
        <dsp:cNvPr id="0" name=""/>
        <dsp:cNvSpPr/>
      </dsp:nvSpPr>
      <dsp:spPr>
        <a:xfrm>
          <a:off x="2150520" y="1194048"/>
          <a:ext cx="1843303" cy="796031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Финансовые механизмы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89379" y="1232907"/>
        <a:ext cx="1765585" cy="71831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3C8E3-178D-42CF-8419-4C6714B64C9E}">
      <dsp:nvSpPr>
        <dsp:cNvPr id="0" name=""/>
        <dsp:cNvSpPr/>
      </dsp:nvSpPr>
      <dsp:spPr>
        <a:xfrm>
          <a:off x="455425" y="0"/>
          <a:ext cx="5161485" cy="3184127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C56BF7B-F722-4D71-B9A2-30FDCE8A6BAA}">
      <dsp:nvSpPr>
        <dsp:cNvPr id="0" name=""/>
        <dsp:cNvSpPr/>
      </dsp:nvSpPr>
      <dsp:spPr>
        <a:xfrm>
          <a:off x="6523" y="955238"/>
          <a:ext cx="1954533" cy="127365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Данный перечень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является исчерпывающим</a:t>
          </a:r>
          <a:endParaRPr lang="ru-RU" sz="12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698" y="1017413"/>
        <a:ext cx="1830183" cy="1149301"/>
      </dsp:txXfrm>
    </dsp:sp>
    <dsp:sp modelId="{AE5083CC-88C9-4032-B4DE-F8CF4E172CE4}">
      <dsp:nvSpPr>
        <dsp:cNvPr id="0" name=""/>
        <dsp:cNvSpPr/>
      </dsp:nvSpPr>
      <dsp:spPr>
        <a:xfrm>
          <a:off x="2058901" y="955238"/>
          <a:ext cx="1954533" cy="1273651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Организации вправе выбрать различные формы оплаты в зависимости от конкретных условий договора в соответствии с законодательством РФ</a:t>
          </a:r>
          <a:endParaRPr lang="ru-RU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21076" y="1017413"/>
        <a:ext cx="1830183" cy="1149301"/>
      </dsp:txXfrm>
    </dsp:sp>
    <dsp:sp modelId="{078111B1-1028-4E5C-954F-CA57943A93A4}">
      <dsp:nvSpPr>
        <dsp:cNvPr id="0" name=""/>
        <dsp:cNvSpPr/>
      </dsp:nvSpPr>
      <dsp:spPr>
        <a:xfrm>
          <a:off x="4111279" y="955238"/>
          <a:ext cx="1954533" cy="1273651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Выбор форм финансового обеспечения  сетевого взаимодействия осуществляется ОУ с учетом плана закупок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73454" y="1017413"/>
        <a:ext cx="1830183" cy="1149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9" tIns="46045" rIns="92089" bIns="4604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2089" tIns="46045" rIns="92089" bIns="4604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7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9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10"/>
            <a:ext cx="9144000" cy="46609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11510"/>
            <a:ext cx="676848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Отдел общего образования и итоговой аттестации обучающихся Министерства образования и науки Республики Татарстан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3543858"/>
            <a:ext cx="6400800" cy="1026114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	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Ilmira\Desktop\lupa-transparencia_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51670"/>
            <a:ext cx="61926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20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Финансовое обеспечение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в сетевой форме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25919776"/>
              </p:ext>
            </p:extLst>
          </p:nvPr>
        </p:nvGraphicFramePr>
        <p:xfrm>
          <a:off x="1524000" y="1419622"/>
          <a:ext cx="6072336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17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Т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ребования к организации-партнеру для реализации конкретной образовательной программы в сетевой форме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143101659"/>
              </p:ext>
            </p:extLst>
          </p:nvPr>
        </p:nvGraphicFramePr>
        <p:xfrm>
          <a:off x="971600" y="1131590"/>
          <a:ext cx="7632848" cy="34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8877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Финансовое обеспечение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в сетевой форме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24787504"/>
              </p:ext>
            </p:extLst>
          </p:nvPr>
        </p:nvGraphicFramePr>
        <p:xfrm>
          <a:off x="1187625" y="1131590"/>
          <a:ext cx="7344815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861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Нормативно-правовое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обеспечение </a:t>
            </a:r>
            <a:endParaRPr lang="ru-RU" sz="4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 сетевой форме</a:t>
            </a: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603736074"/>
              </p:ext>
            </p:extLst>
          </p:nvPr>
        </p:nvGraphicFramePr>
        <p:xfrm>
          <a:off x="1301001" y="1131590"/>
          <a:ext cx="7231439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8889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Нормативно-правовое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обеспечение </a:t>
            </a:r>
            <a:endParaRPr lang="ru-RU" sz="4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 сетевой форме</a:t>
            </a: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49172325"/>
              </p:ext>
            </p:extLst>
          </p:nvPr>
        </p:nvGraphicFramePr>
        <p:xfrm>
          <a:off x="1301001" y="1131590"/>
          <a:ext cx="7231439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4546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Локальные нормативные акты</a:t>
            </a:r>
            <a:endParaRPr lang="ru-RU" sz="3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7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647633"/>
              </p:ext>
            </p:extLst>
          </p:nvPr>
        </p:nvGraphicFramePr>
        <p:xfrm>
          <a:off x="971600" y="1275606"/>
          <a:ext cx="7632848" cy="3318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4820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Локальные нормативные акты</a:t>
            </a:r>
            <a:endParaRPr lang="ru-RU" sz="35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710221618"/>
              </p:ext>
            </p:extLst>
          </p:nvPr>
        </p:nvGraphicFramePr>
        <p:xfrm>
          <a:off x="1301001" y="1131590"/>
          <a:ext cx="7231439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4823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Договор о сетевой форме </a:t>
            </a:r>
            <a:endParaRPr lang="ru-RU" sz="4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образовательных программ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303705" y="120401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09050758"/>
              </p:ext>
            </p:extLst>
          </p:nvPr>
        </p:nvGraphicFramePr>
        <p:xfrm>
          <a:off x="899592" y="1203598"/>
          <a:ext cx="7704856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670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Кадровое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обеспечение </a:t>
            </a:r>
            <a:endParaRPr lang="ru-RU" sz="4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 сетевой форме</a:t>
            </a:r>
          </a:p>
          <a:p>
            <a:pPr marL="0" indent="0" algn="ctr">
              <a:buNone/>
            </a:pPr>
            <a:endParaRPr lang="ru-RU" sz="2400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12876751"/>
              </p:ext>
            </p:extLst>
          </p:nvPr>
        </p:nvGraphicFramePr>
        <p:xfrm>
          <a:off x="1524000" y="1347614"/>
          <a:ext cx="6144344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4634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90368" cy="69868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Общие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требования к формам и методам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обучения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при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в сетевой форме </a:t>
            </a: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77063913"/>
              </p:ext>
            </p:extLst>
          </p:nvPr>
        </p:nvGraphicFramePr>
        <p:xfrm>
          <a:off x="1524000" y="1347614"/>
          <a:ext cx="7224464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9173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10"/>
            <a:ext cx="9144000" cy="46609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11510"/>
            <a:ext cx="6768480" cy="1152128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Реализация основных и дополнительных общеобразовательных программ в сетевой форме</a:t>
            </a:r>
            <a:endParaRPr lang="ru-RU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3543858"/>
            <a:ext cx="6400800" cy="1026114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	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91630"/>
            <a:ext cx="288032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19622"/>
            <a:ext cx="2882900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361679"/>
            <a:ext cx="229235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41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90368" cy="69868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Общие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требования к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совместным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образовательным программам, реализуемым в сетевой форме</a:t>
            </a: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95685790"/>
              </p:ext>
            </p:extLst>
          </p:nvPr>
        </p:nvGraphicFramePr>
        <p:xfrm>
          <a:off x="1524000" y="1059582"/>
          <a:ext cx="7224464" cy="35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3369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37029" y="426913"/>
            <a:ext cx="8229600" cy="4161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6400" b="1" i="1" dirty="0">
              <a:solidFill>
                <a:srgbClr val="002060"/>
              </a:solidFill>
              <a:latin typeface="+mj-lt"/>
            </a:endParaRPr>
          </a:p>
          <a:p>
            <a:pPr marL="0" indent="0" algn="ctr">
              <a:buNone/>
            </a:pPr>
            <a:endParaRPr lang="ru-RU" sz="6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1" name="Picture 2" descr="C:\Users\GKryukova\Desktop\Г.Крюкова\картинки\166422_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106" y="426913"/>
            <a:ext cx="5246846" cy="416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55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Реализация основных и дополнительных общеобразовательных программ в сетевой форме</a:t>
            </a:r>
            <a:endParaRPr lang="ru-RU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47738810"/>
              </p:ext>
            </p:extLst>
          </p:nvPr>
        </p:nvGraphicFramePr>
        <p:xfrm>
          <a:off x="971600" y="1203598"/>
          <a:ext cx="74888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256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775477"/>
              </p:ext>
            </p:extLst>
          </p:nvPr>
        </p:nvGraphicFramePr>
        <p:xfrm>
          <a:off x="971600" y="426913"/>
          <a:ext cx="4680520" cy="416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236877" y="2211710"/>
            <a:ext cx="643872" cy="554639"/>
          </a:xfrm>
          <a:prstGeom prst="hexagon">
            <a:avLst>
              <a:gd name="adj" fmla="val 28900"/>
              <a:gd name="vf" fmla="val 11547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prstMaterial="plastic"/>
        </p:spPr>
        <p:style>
          <a:lnRef idx="1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06337524"/>
              </p:ext>
            </p:extLst>
          </p:nvPr>
        </p:nvGraphicFramePr>
        <p:xfrm>
          <a:off x="5300786" y="678720"/>
          <a:ext cx="3579389" cy="3620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0926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Организация </a:t>
            </a: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сетевой </a:t>
            </a: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формы реализации образовательных программ направлена на решение ряда целей и задач:</a:t>
            </a:r>
            <a:endParaRPr lang="ru-RU" sz="2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29599579"/>
              </p:ext>
            </p:extLst>
          </p:nvPr>
        </p:nvGraphicFramePr>
        <p:xfrm>
          <a:off x="2123728" y="1131590"/>
          <a:ext cx="6072336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1896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Реализация образовательных программ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 сетевой форме основана на принципах:</a:t>
            </a:r>
            <a:endParaRPr lang="ru-RU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418885225"/>
              </p:ext>
            </p:extLst>
          </p:nvPr>
        </p:nvGraphicFramePr>
        <p:xfrm>
          <a:off x="1630402" y="1203598"/>
          <a:ext cx="6758022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608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12747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Эффективная реализация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образовательных программ в сетевой форме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возможна при создании следующих условий  </a:t>
            </a:r>
            <a:endParaRPr lang="ru-RU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1095626"/>
              </p:ext>
            </p:extLst>
          </p:nvPr>
        </p:nvGraphicFramePr>
        <p:xfrm>
          <a:off x="2029383" y="1563638"/>
          <a:ext cx="6000328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315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М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одели реализации сетевого взаимодействия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05798175"/>
              </p:ext>
            </p:extLst>
          </p:nvPr>
        </p:nvGraphicFramePr>
        <p:xfrm>
          <a:off x="1630402" y="1203598"/>
          <a:ext cx="6758022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1145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Финансовое обеспечение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в сетевой форме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95208885"/>
              </p:ext>
            </p:extLst>
          </p:nvPr>
        </p:nvGraphicFramePr>
        <p:xfrm>
          <a:off x="1602546" y="1419622"/>
          <a:ext cx="6144344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4962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3672</TotalTime>
  <Words>1365</Words>
  <Application>Microsoft Office PowerPoint</Application>
  <PresentationFormat>Экран (16:9)</PresentationFormat>
  <Paragraphs>176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Отдел общего образования и итоговой аттестации обучающихся Министерства образования и науки Республики Татарстан</vt:lpstr>
      <vt:lpstr>Реализация основных и дополнительных общеобразовательных программ в сетевой форме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Вараксина</cp:lastModifiedBy>
  <cp:revision>510</cp:revision>
  <cp:lastPrinted>2016-10-11T11:16:16Z</cp:lastPrinted>
  <dcterms:created xsi:type="dcterms:W3CDTF">2014-03-04T07:12:45Z</dcterms:created>
  <dcterms:modified xsi:type="dcterms:W3CDTF">2021-10-16T00:43:16Z</dcterms:modified>
</cp:coreProperties>
</file>